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3431059978" r:id="rId1"/>
  </p:sldMasterIdLst>
  <p:notesMasterIdLst>
    <p:notesMasterId r:id="rId22"/>
  </p:notesMasterIdLst>
  <p:sldIdLst>
    <p:sldId id="11088003" r:id="rId2"/>
    <p:sldId id="11088004" r:id="rId3"/>
    <p:sldId id="11088005" r:id="rId4"/>
    <p:sldId id="11088010" r:id="rId5"/>
    <p:sldId id="11088009" r:id="rId6"/>
    <p:sldId id="11088031" r:id="rId7"/>
    <p:sldId id="11088022" r:id="rId8"/>
    <p:sldId id="11088023" r:id="rId9"/>
    <p:sldId id="11088014" r:id="rId10"/>
    <p:sldId id="11088006" r:id="rId11"/>
    <p:sldId id="11088018" r:id="rId12"/>
    <p:sldId id="11088019" r:id="rId13"/>
    <p:sldId id="11088015" r:id="rId14"/>
    <p:sldId id="11088033" r:id="rId15"/>
    <p:sldId id="11088034" r:id="rId16"/>
    <p:sldId id="11088035" r:id="rId17"/>
    <p:sldId id="11088029" r:id="rId18"/>
    <p:sldId id="11088021" r:id="rId19"/>
    <p:sldId id="11088028" r:id="rId20"/>
    <p:sldId id="11088032" r:id="rId21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谭" initials="刘谭" lastIdx="1" clrIdx="0">
    <p:extLst>
      <p:ext uri="{19B8F6BF-5375-455C-9EA6-DF929625EA0E}">
        <p15:presenceInfo xmlns:p15="http://schemas.microsoft.com/office/powerpoint/2012/main" userId="刘谭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B615"/>
    <a:srgbClr val="65B217"/>
    <a:srgbClr val="007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74"/>
  </p:normalViewPr>
  <p:slideViewPr>
    <p:cSldViewPr snapToGrid="0" snapToObjects="1">
      <p:cViewPr varScale="1">
        <p:scale>
          <a:sx n="46" d="100"/>
          <a:sy n="46" d="100"/>
        </p:scale>
        <p:origin x="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4886D-7F40-4185-B428-0808F6F327C9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AECB-FCCB-4255-87AD-37DCF84F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147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BAECB-FCCB-4255-87AD-37DCF84FD1E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35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BAECB-FCCB-4255-87AD-37DCF84FD1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2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9856342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70.jpg"/><Relationship Id="rId3" Type="http://schemas.openxmlformats.org/officeDocument/2006/relationships/image" Target="../media/image15.png"/><Relationship Id="rId7" Type="http://schemas.openxmlformats.org/officeDocument/2006/relationships/image" Target="../media/image64.jpg"/><Relationship Id="rId12" Type="http://schemas.openxmlformats.org/officeDocument/2006/relationships/image" Target="../media/image69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11" Type="http://schemas.openxmlformats.org/officeDocument/2006/relationships/image" Target="../media/image68.jpg"/><Relationship Id="rId5" Type="http://schemas.openxmlformats.org/officeDocument/2006/relationships/image" Target="../media/image62.jpg"/><Relationship Id="rId10" Type="http://schemas.openxmlformats.org/officeDocument/2006/relationships/image" Target="../media/image67.png"/><Relationship Id="rId4" Type="http://schemas.openxmlformats.org/officeDocument/2006/relationships/image" Target="../media/image61.jpg"/><Relationship Id="rId9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AA19BF-3E08-4985-8CD5-5727A9DAF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9678" y="-1034247"/>
            <a:ext cx="35372572" cy="19897072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41" y="184"/>
            <a:ext cx="24482853" cy="13732547"/>
          </a:xfrm>
          <a:prstGeom prst="rect">
            <a:avLst/>
          </a:prstGeom>
        </p:spPr>
      </p:pic>
      <p:pic>
        <p:nvPicPr>
          <p:cNvPr id="929" name="Picture" descr="Picture"/>
          <p:cNvPicPr>
            <a:picLocks noChangeAspect="1"/>
          </p:cNvPicPr>
          <p:nvPr/>
        </p:nvPicPr>
        <p:blipFill>
          <a:blip r:embed="rId5" cstate="print">
            <a:alphaModFix amt="95000"/>
          </a:blip>
          <a:stretch>
            <a:fillRect/>
          </a:stretch>
        </p:blipFill>
        <p:spPr>
          <a:xfrm rot="18240000">
            <a:off x="6351225" y="-3687004"/>
            <a:ext cx="6396111" cy="17807356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 rot="2340000">
            <a:off x="10918383" y="564578"/>
            <a:ext cx="8371090" cy="12461510"/>
          </a:xfrm>
          <a:prstGeom prst="rect">
            <a:avLst/>
          </a:prstGeom>
        </p:spPr>
      </p:pic>
      <p:pic>
        <p:nvPicPr>
          <p:cNvPr id="1879" name="Picture" descr="Picture"/>
          <p:cNvPicPr>
            <a:picLocks noChangeAspect="1"/>
          </p:cNvPicPr>
          <p:nvPr/>
        </p:nvPicPr>
        <p:blipFill>
          <a:blip r:embed="rId7" cstate="print">
            <a:alphaModFix amt="95000"/>
          </a:blip>
          <a:stretch>
            <a:fillRect/>
          </a:stretch>
        </p:blipFill>
        <p:spPr>
          <a:xfrm>
            <a:off x="6616438" y="4029971"/>
            <a:ext cx="12020269" cy="5355243"/>
          </a:xfrm>
          <a:prstGeom prst="rect">
            <a:avLst/>
          </a:prstGeom>
        </p:spPr>
      </p:pic>
      <p:sp>
        <p:nvSpPr>
          <p:cNvPr id="2347" name="文本"/>
          <p:cNvSpPr>
            <a:spLocks noGrp="1"/>
          </p:cNvSpPr>
          <p:nvPr>
            <p:ph type="ctrTitle"/>
          </p:nvPr>
        </p:nvSpPr>
        <p:spPr>
          <a:xfrm>
            <a:off x="5740399" y="5333939"/>
            <a:ext cx="13937252" cy="12840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1403"/>
              </a:lnSpc>
            </a:pPr>
            <a:r>
              <a:rPr lang="en-US" altLang="zh-CN" sz="10860" b="0" i="0" u="none" spc="0" dirty="0">
                <a:ln w="6896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2019-Edrop </a:t>
            </a:r>
            <a:r>
              <a:rPr lang="zh-CN" altLang="en-US" sz="10860" b="0" i="0" u="none" spc="0" dirty="0">
                <a:ln w="6896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易扔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08" name="文本"/>
          <p:cNvSpPr>
            <a:spLocks noGrp="1"/>
          </p:cNvSpPr>
          <p:nvPr>
            <p:ph type="ctrTitle"/>
          </p:nvPr>
        </p:nvSpPr>
        <p:spPr>
          <a:xfrm rot="21599999">
            <a:off x="5418062" y="8004573"/>
            <a:ext cx="10759618" cy="68849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67"/>
              </a:lnSpc>
            </a:pPr>
            <a:r>
              <a:rPr lang="zh-CN" altLang="en-US" sz="3200" b="0" i="0" u="none" spc="233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励志打造最适合用户的产品</a:t>
            </a:r>
            <a:endParaRPr kumimoji="1" lang="zh-CN" altLang="en-US" sz="3200" dirty="0">
              <a:solidFill>
                <a:srgbClr val="000000"/>
              </a:solidFill>
            </a:endParaRPr>
          </a:p>
        </p:txBody>
      </p:sp>
      <p:pic>
        <p:nvPicPr>
          <p:cNvPr id="4616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 rot="20520000">
            <a:off x="15764334" y="7720899"/>
            <a:ext cx="4884573" cy="2386780"/>
          </a:xfrm>
          <a:prstGeom prst="rect">
            <a:avLst/>
          </a:prstGeom>
        </p:spPr>
      </p:pic>
      <p:pic>
        <p:nvPicPr>
          <p:cNvPr id="5092" name="Picture" descr="Picture"/>
          <p:cNvPicPr>
            <a:picLocks noChangeAspect="1"/>
          </p:cNvPicPr>
          <p:nvPr/>
        </p:nvPicPr>
        <p:blipFill>
          <a:blip r:embed="rId9" cstate="print">
            <a:alphaModFix amt="95000"/>
          </a:blip>
          <a:stretch>
            <a:fillRect/>
          </a:stretch>
        </p:blipFill>
        <p:spPr>
          <a:xfrm rot="20760000">
            <a:off x="2608628" y="1999945"/>
            <a:ext cx="8371090" cy="116053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35A23A-83FC-48E6-8CD1-C54E01C5B694}"/>
              </a:ext>
            </a:extLst>
          </p:cNvPr>
          <p:cNvSpPr txBox="1"/>
          <p:nvPr/>
        </p:nvSpPr>
        <p:spPr>
          <a:xfrm>
            <a:off x="17823541" y="12540679"/>
            <a:ext cx="76868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Java</a:t>
            </a:r>
            <a:r>
              <a:rPr lang="zh-CN" altLang="en-US" sz="4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与移动智能设备方向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文本"/>
          <p:cNvSpPr>
            <a:spLocks noGrp="1"/>
          </p:cNvSpPr>
          <p:nvPr>
            <p:ph type="ctrTitle"/>
          </p:nvPr>
        </p:nvSpPr>
        <p:spPr>
          <a:xfrm rot="21599999">
            <a:off x="3390899" y="2027046"/>
            <a:ext cx="5805493" cy="2579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915"/>
              </a:lnSpc>
            </a:pPr>
            <a:br>
              <a:rPr lang="en-US" altLang="zh-CN" sz="2159" spc="215" dirty="0">
                <a:ln w="4114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</a:br>
            <a:endParaRPr lang="en-US" altLang="zh-CN" sz="2159" b="0" i="0" u="none" spc="215" dirty="0">
              <a:ln w="4114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latin typeface="Noto Sans S Chinese DemiLight" charset="-122"/>
              <a:ea typeface="Noto Sans S Chinese DemiLight" charset="-122"/>
              <a:cs typeface="Noto Sans S Chinese DemiLight" charset="-122"/>
            </a:endParaRPr>
          </a:p>
        </p:txBody>
      </p:sp>
      <p:sp>
        <p:nvSpPr>
          <p:cNvPr id="5044" name="文本"/>
          <p:cNvSpPr>
            <a:spLocks noGrp="1"/>
          </p:cNvSpPr>
          <p:nvPr>
            <p:ph type="ctrTitle"/>
          </p:nvPr>
        </p:nvSpPr>
        <p:spPr>
          <a:xfrm>
            <a:off x="9850719" y="12541731"/>
            <a:ext cx="4682557" cy="6012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424"/>
              </a:lnSpc>
            </a:pPr>
            <a:r>
              <a:rPr lang="zh-CN" altLang="en-US" sz="5139" b="0" i="0" u="none" spc="256" dirty="0"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易扔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090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 rot="2700000">
            <a:off x="8584353" y="10968507"/>
            <a:ext cx="7215291" cy="7197924"/>
          </a:xfrm>
          <a:prstGeom prst="rect">
            <a:avLst/>
          </a:prstGeom>
        </p:spPr>
      </p:pic>
      <p:pic>
        <p:nvPicPr>
          <p:cNvPr id="6565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 rot="2700000">
            <a:off x="8584353" y="11684988"/>
            <a:ext cx="7215291" cy="7197924"/>
          </a:xfrm>
          <a:prstGeom prst="rect">
            <a:avLst/>
          </a:prstGeom>
        </p:spPr>
      </p:pic>
      <p:pic>
        <p:nvPicPr>
          <p:cNvPr id="7040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 rot="2700000">
            <a:off x="8584353" y="12401468"/>
            <a:ext cx="7215291" cy="71979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9831F6-607F-4BE3-BB5A-A750F6C51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370" y="571983"/>
            <a:ext cx="7209252" cy="6531029"/>
          </a:xfrm>
          <a:prstGeom prst="rect">
            <a:avLst/>
          </a:prstGeom>
        </p:spPr>
      </p:pic>
      <p:sp>
        <p:nvSpPr>
          <p:cNvPr id="2794" name="文本"/>
          <p:cNvSpPr>
            <a:spLocks noGrp="1"/>
          </p:cNvSpPr>
          <p:nvPr>
            <p:ph type="ctrTitle"/>
          </p:nvPr>
        </p:nvSpPr>
        <p:spPr>
          <a:xfrm>
            <a:off x="8108005" y="7273336"/>
            <a:ext cx="8167983" cy="109231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3147"/>
              </a:lnSpc>
            </a:pPr>
            <a:r>
              <a:rPr lang="en-US" altLang="zh-CN" sz="10956" b="0" i="0" u="none" spc="0" dirty="0">
                <a:ln w="34786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2019-EDrop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41AD68-B699-4D02-858F-1BB970CA5D50}"/>
              </a:ext>
            </a:extLst>
          </p:cNvPr>
          <p:cNvSpPr/>
          <p:nvPr/>
        </p:nvSpPr>
        <p:spPr>
          <a:xfrm>
            <a:off x="2117856" y="9338434"/>
            <a:ext cx="313391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dirty="0">
                <a:ln w="0"/>
                <a:solidFill>
                  <a:srgbClr val="0072B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用户版</a:t>
            </a:r>
            <a:endParaRPr lang="zh-CN" altLang="en-US" sz="6000" b="0" cap="none" spc="0" dirty="0">
              <a:ln w="0"/>
              <a:solidFill>
                <a:srgbClr val="0072B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364456-D85D-47ED-92A0-005677301D1E}"/>
              </a:ext>
            </a:extLst>
          </p:cNvPr>
          <p:cNvSpPr/>
          <p:nvPr/>
        </p:nvSpPr>
        <p:spPr>
          <a:xfrm>
            <a:off x="17321843" y="9338434"/>
            <a:ext cx="49443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n w="0"/>
                <a:solidFill>
                  <a:srgbClr val="6AB615"/>
                </a:solidFill>
                <a:effectLst>
                  <a:reflection blurRad="6350" stA="53000" endA="300" endPos="35500" dir="5400000" sy="-90000" algn="bl" rotWithShape="0"/>
                </a:effectLst>
              </a:rPr>
              <a:t>工作版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9488FE-B12F-4A7D-B1B0-CEC37344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465" y="1485900"/>
            <a:ext cx="3624242" cy="75840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F8F7CF-7081-472E-8A4C-23015A990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93" y="1351669"/>
            <a:ext cx="3624242" cy="78525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F4D26BD-CA27-4E3E-B21F-0DC11AD42413}"/>
              </a:ext>
            </a:extLst>
          </p:cNvPr>
          <p:cNvSpPr/>
          <p:nvPr/>
        </p:nvSpPr>
        <p:spPr>
          <a:xfrm>
            <a:off x="1798320" y="1211580"/>
            <a:ext cx="382524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产品优势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2" name="文本"/>
          <p:cNvSpPr>
            <a:spLocks noGrp="1"/>
          </p:cNvSpPr>
          <p:nvPr>
            <p:ph type="ctrTitle"/>
          </p:nvPr>
        </p:nvSpPr>
        <p:spPr>
          <a:xfrm rot="21599999">
            <a:off x="3390899" y="2027594"/>
            <a:ext cx="5805493" cy="2584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915"/>
              </a:lnSpc>
            </a:pPr>
            <a:br>
              <a:rPr kumimoji="1" lang="en-US" altLang="zh-CN" sz="2000" dirty="0">
                <a:solidFill>
                  <a:srgbClr val="000000"/>
                </a:solidFill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8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766474" y="4410176"/>
            <a:ext cx="3135559" cy="3135559"/>
          </a:xfrm>
          <a:prstGeom prst="rect">
            <a:avLst/>
          </a:prstGeom>
          <a:effectLst>
            <a:outerShdw blurRad="609600" dist="254000" dir="6180000" algn="ctr">
              <a:srgbClr val="000000">
                <a:alpha val="20000"/>
              </a:srgbClr>
            </a:outerShdw>
          </a:effectLst>
        </p:spPr>
      </p:pic>
      <p:pic>
        <p:nvPicPr>
          <p:cNvPr id="342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980607" y="4651659"/>
            <a:ext cx="2663910" cy="2663910"/>
          </a:xfrm>
          <a:prstGeom prst="rect">
            <a:avLst/>
          </a:prstGeom>
        </p:spPr>
      </p:pic>
      <p:pic>
        <p:nvPicPr>
          <p:cNvPr id="3891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770418" y="6419740"/>
            <a:ext cx="3135559" cy="3135559"/>
          </a:xfrm>
          <a:prstGeom prst="rect">
            <a:avLst/>
          </a:prstGeom>
          <a:effectLst>
            <a:outerShdw blurRad="609600" dist="254000" dir="6180000" algn="ctr">
              <a:srgbClr val="000000">
                <a:alpha val="20000"/>
              </a:srgbClr>
            </a:outerShdw>
          </a:effectLst>
        </p:spPr>
      </p:pic>
      <p:pic>
        <p:nvPicPr>
          <p:cNvPr id="452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984552" y="6661223"/>
            <a:ext cx="2663910" cy="2663910"/>
          </a:xfrm>
          <a:prstGeom prst="rect">
            <a:avLst/>
          </a:prstGeom>
        </p:spPr>
      </p:pic>
      <p:pic>
        <p:nvPicPr>
          <p:cNvPr id="4994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718931" y="4641768"/>
            <a:ext cx="3135559" cy="3135559"/>
          </a:xfrm>
          <a:prstGeom prst="rect">
            <a:avLst/>
          </a:prstGeom>
          <a:effectLst>
            <a:outerShdw blurRad="609600" dist="254000" dir="6180000" algn="ctr">
              <a:srgbClr val="000000">
                <a:alpha val="20000"/>
              </a:srgbClr>
            </a:outerShdw>
          </a:effectLst>
        </p:spPr>
      </p:pic>
      <p:pic>
        <p:nvPicPr>
          <p:cNvPr id="562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599175" y="6507705"/>
            <a:ext cx="3103418" cy="3103418"/>
          </a:xfrm>
          <a:prstGeom prst="rect">
            <a:avLst/>
          </a:prstGeom>
          <a:effectLst>
            <a:outerShdw blurRad="406400" dist="254000" dir="2700000" algn="ctr">
              <a:srgbClr val="ADADAD">
                <a:alpha val="5000"/>
              </a:srgbClr>
            </a:outerShdw>
          </a:effectLst>
        </p:spPr>
      </p:pic>
      <p:pic>
        <p:nvPicPr>
          <p:cNvPr id="6262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7829866" y="6747099"/>
            <a:ext cx="2675358" cy="2675358"/>
          </a:xfrm>
          <a:prstGeom prst="rect">
            <a:avLst/>
          </a:prstGeom>
          <a:effectLst>
            <a:outerShdw blurRad="894080" dist="254000" dir="8220000" algn="ctr">
              <a:srgbClr val="000000">
                <a:alpha val="45000"/>
              </a:srgbClr>
            </a:outerShdw>
          </a:effectLst>
        </p:spPr>
      </p:pic>
      <p:pic>
        <p:nvPicPr>
          <p:cNvPr id="689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9933064" y="4883251"/>
            <a:ext cx="2663910" cy="2663910"/>
          </a:xfrm>
          <a:prstGeom prst="rect">
            <a:avLst/>
          </a:prstGeom>
        </p:spPr>
      </p:pic>
      <p:pic>
        <p:nvPicPr>
          <p:cNvPr id="7364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8586432" y="7405924"/>
            <a:ext cx="1150121" cy="1163191"/>
          </a:xfrm>
          <a:prstGeom prst="rect">
            <a:avLst/>
          </a:prstGeom>
        </p:spPr>
      </p:pic>
      <p:pic>
        <p:nvPicPr>
          <p:cNvPr id="7833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0774487" y="5518014"/>
            <a:ext cx="1282262" cy="1180264"/>
          </a:xfrm>
          <a:prstGeom prst="rect">
            <a:avLst/>
          </a:prstGeom>
        </p:spPr>
      </p:pic>
      <p:pic>
        <p:nvPicPr>
          <p:cNvPr id="8303" name="Picture" descr="Picture"/>
          <p:cNvPicPr>
            <a:picLocks noChangeAspect="1"/>
          </p:cNvPicPr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4770100" y="5408125"/>
            <a:ext cx="1128307" cy="1192415"/>
          </a:xfrm>
          <a:prstGeom prst="rect">
            <a:avLst/>
          </a:prstGeom>
        </p:spPr>
      </p:pic>
      <p:pic>
        <p:nvPicPr>
          <p:cNvPr id="8773" name="Picture" descr="Picture"/>
          <p:cNvPicPr>
            <a:picLocks noChangeAspect="1"/>
          </p:cNvPicPr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2755141" y="7517099"/>
            <a:ext cx="1166114" cy="940842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79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317" name="文本"/>
          <p:cNvSpPr>
            <a:spLocks noGrp="1"/>
          </p:cNvSpPr>
          <p:nvPr>
            <p:ph type="ctrTitle"/>
          </p:nvPr>
        </p:nvSpPr>
        <p:spPr>
          <a:xfrm rot="21599999">
            <a:off x="18287999" y="5242661"/>
            <a:ext cx="4718221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79"/>
              </a:lnSpc>
            </a:pPr>
            <a:br>
              <a:rPr lang="en-US" altLang="zh-CN" sz="2200" spc="220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en-US" altLang="zh-CN" sz="2200" b="0" i="0" u="none" spc="220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1394" name="文本"/>
          <p:cNvSpPr>
            <a:spLocks noGrp="1"/>
          </p:cNvSpPr>
          <p:nvPr>
            <p:ph type="ctrTitle"/>
          </p:nvPr>
        </p:nvSpPr>
        <p:spPr>
          <a:xfrm>
            <a:off x="18275298" y="4530089"/>
            <a:ext cx="5678715" cy="5225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5200"/>
              </a:lnSpc>
            </a:pPr>
            <a:r>
              <a:rPr lang="zh-CN" altLang="zh-CN" b="1" dirty="0"/>
              <a:t>一键预约，提高效率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549" name="文本"/>
          <p:cNvSpPr>
            <a:spLocks noGrp="1"/>
          </p:cNvSpPr>
          <p:nvPr>
            <p:ph type="ctrTitle"/>
          </p:nvPr>
        </p:nvSpPr>
        <p:spPr>
          <a:xfrm rot="21599999">
            <a:off x="4432299" y="5331561"/>
            <a:ext cx="4718221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79"/>
              </a:lnSpc>
            </a:pPr>
            <a:br>
              <a:rPr lang="en-US" altLang="zh-CN" sz="2200" spc="220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en-US" altLang="zh-CN" sz="2200" b="0" i="0" u="none" spc="220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3625" name="文本"/>
          <p:cNvSpPr>
            <a:spLocks noGrp="1"/>
          </p:cNvSpPr>
          <p:nvPr>
            <p:ph type="ctrTitle"/>
          </p:nvPr>
        </p:nvSpPr>
        <p:spPr>
          <a:xfrm>
            <a:off x="4432299" y="4618989"/>
            <a:ext cx="3403256" cy="4729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5200"/>
              </a:lnSpc>
            </a:pPr>
            <a:r>
              <a:rPr lang="zh-CN" altLang="zh-CN" b="1" dirty="0"/>
              <a:t>即时查询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779" name="文本"/>
          <p:cNvSpPr>
            <a:spLocks noGrp="1"/>
          </p:cNvSpPr>
          <p:nvPr>
            <p:ph type="ctrTitle"/>
          </p:nvPr>
        </p:nvSpPr>
        <p:spPr>
          <a:xfrm rot="21599999">
            <a:off x="2870199" y="9370161"/>
            <a:ext cx="4718221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79"/>
              </a:lnSpc>
            </a:pPr>
            <a:br>
              <a:rPr lang="en-US" altLang="zh-CN" sz="2200" spc="220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en-US" altLang="zh-CN" sz="2200" b="0" i="0" u="none" spc="220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5855" name="文本"/>
          <p:cNvSpPr>
            <a:spLocks noGrp="1"/>
          </p:cNvSpPr>
          <p:nvPr>
            <p:ph type="ctrTitle"/>
          </p:nvPr>
        </p:nvSpPr>
        <p:spPr>
          <a:xfrm>
            <a:off x="2870199" y="8644890"/>
            <a:ext cx="5212444" cy="442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5200"/>
              </a:lnSpc>
            </a:pPr>
            <a:r>
              <a:rPr lang="zh-CN" altLang="zh-CN" b="1" dirty="0"/>
              <a:t>智能识别，</a:t>
            </a:r>
            <a:r>
              <a:rPr lang="zh-CN" altLang="en-US" b="1" dirty="0"/>
              <a:t>简化操作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009" name="文本"/>
          <p:cNvSpPr>
            <a:spLocks noGrp="1"/>
          </p:cNvSpPr>
          <p:nvPr>
            <p:ph type="ctrTitle"/>
          </p:nvPr>
        </p:nvSpPr>
        <p:spPr>
          <a:xfrm rot="21599999">
            <a:off x="15405099" y="10043261"/>
            <a:ext cx="4718221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79"/>
              </a:lnSpc>
            </a:pPr>
            <a:br>
              <a:rPr lang="en-US" altLang="zh-CN" sz="2200" spc="220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en-US" altLang="zh-CN" sz="2200" b="0" i="0" u="none" spc="220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8087" name="文本"/>
          <p:cNvSpPr>
            <a:spLocks noGrp="1"/>
          </p:cNvSpPr>
          <p:nvPr>
            <p:ph type="ctrTitle"/>
          </p:nvPr>
        </p:nvSpPr>
        <p:spPr>
          <a:xfrm>
            <a:off x="15405099" y="9330689"/>
            <a:ext cx="7601122" cy="5225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5200"/>
              </a:lnSpc>
            </a:pPr>
            <a:r>
              <a:rPr lang="zh-CN" altLang="zh-CN" b="1" dirty="0"/>
              <a:t>订单实时跟踪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242" name="文本"/>
          <p:cNvSpPr>
            <a:spLocks noGrp="1"/>
          </p:cNvSpPr>
          <p:nvPr>
            <p:ph type="ctrTitle"/>
          </p:nvPr>
        </p:nvSpPr>
        <p:spPr>
          <a:xfrm>
            <a:off x="3162299" y="4358854"/>
            <a:ext cx="1248493" cy="6938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32"/>
              </a:lnSpc>
            </a:pPr>
            <a:r>
              <a:rPr lang="zh-CN" altLang="en-US" sz="7178" b="0" i="0" u="none" spc="358" dirty="0">
                <a:ln w="1367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396" name="文本"/>
          <p:cNvSpPr>
            <a:spLocks noGrp="1"/>
          </p:cNvSpPr>
          <p:nvPr>
            <p:ph type="ctrTitle"/>
          </p:nvPr>
        </p:nvSpPr>
        <p:spPr>
          <a:xfrm>
            <a:off x="1625599" y="8359418"/>
            <a:ext cx="1248493" cy="7065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32"/>
              </a:lnSpc>
            </a:pPr>
            <a:r>
              <a:rPr lang="zh-CN" altLang="en-US" sz="7178" b="0" i="0" u="none" spc="358" dirty="0">
                <a:ln w="1367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1550" name="文本"/>
          <p:cNvSpPr>
            <a:spLocks noGrp="1"/>
          </p:cNvSpPr>
          <p:nvPr>
            <p:ph type="ctrTitle"/>
          </p:nvPr>
        </p:nvSpPr>
        <p:spPr>
          <a:xfrm>
            <a:off x="16878299" y="4295418"/>
            <a:ext cx="1248493" cy="7065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32"/>
              </a:lnSpc>
            </a:pPr>
            <a:r>
              <a:rPr lang="zh-CN" altLang="en-US" sz="7178" b="0" i="0" u="none" spc="358" dirty="0">
                <a:ln w="1367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2705" name="文本"/>
          <p:cNvSpPr>
            <a:spLocks noGrp="1"/>
          </p:cNvSpPr>
          <p:nvPr>
            <p:ph type="ctrTitle"/>
          </p:nvPr>
        </p:nvSpPr>
        <p:spPr>
          <a:xfrm>
            <a:off x="14147799" y="9146754"/>
            <a:ext cx="1248493" cy="6938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32"/>
              </a:lnSpc>
            </a:pPr>
            <a:r>
              <a:rPr lang="zh-CN" altLang="en-US" sz="7178" b="0" i="0" u="none" spc="358" dirty="0">
                <a:ln w="1367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00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1676516" y="263922"/>
            <a:ext cx="5279572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kumimoji="1" lang="en-US" altLang="zh-CN" sz="6000" spc="300" dirty="0" err="1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EDrop</a:t>
            </a: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用户版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2" name="文本"/>
          <p:cNvSpPr>
            <a:spLocks noGrp="1"/>
          </p:cNvSpPr>
          <p:nvPr>
            <p:ph type="ctrTitle"/>
          </p:nvPr>
        </p:nvSpPr>
        <p:spPr>
          <a:xfrm rot="21599999">
            <a:off x="1676516" y="1284748"/>
            <a:ext cx="5805493" cy="2579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915"/>
              </a:lnSpc>
            </a:pPr>
            <a:br>
              <a:rPr lang="en-US" altLang="zh-CN" sz="2159" spc="215" dirty="0">
                <a:ln w="4114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</a:br>
            <a:endParaRPr lang="en-US" altLang="zh-CN" sz="2159" b="0" i="0" u="none" spc="215" dirty="0">
              <a:ln w="4114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latin typeface="Noto Sans S Chinese DemiLight" charset="-122"/>
              <a:ea typeface="Noto Sans S Chinese DemiLight" charset="-122"/>
              <a:cs typeface="Noto Sans S Chinese DemiLight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473528" y="736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956088" y="3711344"/>
            <a:ext cx="4147103" cy="4806869"/>
          </a:xfrm>
          <a:prstGeom prst="rect">
            <a:avLst/>
          </a:prstGeom>
        </p:spPr>
      </p:pic>
      <p:pic>
        <p:nvPicPr>
          <p:cNvPr id="37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280811" y="3711342"/>
            <a:ext cx="4147103" cy="4806869"/>
          </a:xfrm>
          <a:prstGeom prst="rect">
            <a:avLst/>
          </a:prstGeom>
        </p:spPr>
      </p:pic>
      <p:sp>
        <p:nvSpPr>
          <p:cNvPr id="6208" name="文本"/>
          <p:cNvSpPr>
            <a:spLocks noGrp="1"/>
          </p:cNvSpPr>
          <p:nvPr>
            <p:ph type="ctrTitle"/>
          </p:nvPr>
        </p:nvSpPr>
        <p:spPr>
          <a:xfrm>
            <a:off x="7934908" y="5912415"/>
            <a:ext cx="2396914" cy="6843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200"/>
              </a:lnSpc>
            </a:pPr>
            <a:r>
              <a:rPr kumimoji="1" lang="zh-CN" altLang="en-US" sz="8800" b="1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ea typeface="Noto Sans S Chinese Regular" charset="-122"/>
              </a:rPr>
              <a:t>识别</a:t>
            </a:r>
            <a:endParaRPr kumimoji="1" lang="zh-CN" altLang="en-US" sz="54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585" name="文本"/>
          <p:cNvSpPr>
            <a:spLocks noGrp="1"/>
          </p:cNvSpPr>
          <p:nvPr>
            <p:ph type="ctrTitle"/>
          </p:nvPr>
        </p:nvSpPr>
        <p:spPr>
          <a:xfrm>
            <a:off x="14191360" y="5940618"/>
            <a:ext cx="2326004" cy="6843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200"/>
              </a:lnSpc>
            </a:pPr>
            <a:r>
              <a:rPr lang="zh-CN" altLang="en-US" sz="8800" b="1" i="0" u="none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chemeClr val="bg1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代扔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4953A3E-9C99-45DB-B28E-041D7BF4EF62}"/>
              </a:ext>
            </a:extLst>
          </p:cNvPr>
          <p:cNvGrpSpPr/>
          <p:nvPr/>
        </p:nvGrpSpPr>
        <p:grpSpPr>
          <a:xfrm>
            <a:off x="1822863" y="5264517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6" name="流程图: 准备 5">
              <a:extLst>
                <a:ext uri="{FF2B5EF4-FFF2-40B4-BE49-F238E27FC236}">
                  <a16:creationId xmlns:a16="http://schemas.microsoft.com/office/drawing/2014/main" id="{018A0E33-FD31-4A77-8F72-C32D1F9AEC2F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17BA1EA-5B6C-43B3-A0D6-56C0C2CBE854}"/>
                </a:ext>
              </a:extLst>
            </p:cNvPr>
            <p:cNvSpPr/>
            <p:nvPr/>
          </p:nvSpPr>
          <p:spPr>
            <a:xfrm>
              <a:off x="3514495" y="5206072"/>
              <a:ext cx="1210588" cy="707886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合作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D7DD44-890E-4C1F-94E6-8589E4B7B825}"/>
              </a:ext>
            </a:extLst>
          </p:cNvPr>
          <p:cNvGrpSpPr/>
          <p:nvPr/>
        </p:nvGrpSpPr>
        <p:grpSpPr>
          <a:xfrm>
            <a:off x="3425140" y="4402622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35" name="流程图: 准备 34">
              <a:extLst>
                <a:ext uri="{FF2B5EF4-FFF2-40B4-BE49-F238E27FC236}">
                  <a16:creationId xmlns:a16="http://schemas.microsoft.com/office/drawing/2014/main" id="{96DCFD77-8211-4F36-BE9A-BD5E3A93163D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CBFF58E-4562-48E6-AC59-2E90BB171B7D}"/>
                </a:ext>
              </a:extLst>
            </p:cNvPr>
            <p:cNvSpPr/>
            <p:nvPr/>
          </p:nvSpPr>
          <p:spPr>
            <a:xfrm>
              <a:off x="3562925" y="5145265"/>
              <a:ext cx="1210588" cy="707886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消息</a:t>
              </a:r>
              <a:endParaRPr lang="zh-CN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89885D6-2724-4075-A70B-14C59DAC3144}"/>
              </a:ext>
            </a:extLst>
          </p:cNvPr>
          <p:cNvGrpSpPr/>
          <p:nvPr/>
        </p:nvGrpSpPr>
        <p:grpSpPr>
          <a:xfrm>
            <a:off x="3446730" y="6196422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38" name="流程图: 准备 37">
              <a:extLst>
                <a:ext uri="{FF2B5EF4-FFF2-40B4-BE49-F238E27FC236}">
                  <a16:creationId xmlns:a16="http://schemas.microsoft.com/office/drawing/2014/main" id="{CED9F354-8D70-48E8-8514-043A719A50EF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6BA169A-00D6-4F90-9B82-37D394738A6B}"/>
                </a:ext>
              </a:extLst>
            </p:cNvPr>
            <p:cNvSpPr/>
            <p:nvPr/>
          </p:nvSpPr>
          <p:spPr>
            <a:xfrm>
              <a:off x="3369459" y="5154312"/>
              <a:ext cx="1569661" cy="707886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4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分享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F15E04B-A93C-47A0-9935-7F693AD75553}"/>
              </a:ext>
            </a:extLst>
          </p:cNvPr>
          <p:cNvGrpSpPr/>
          <p:nvPr/>
        </p:nvGrpSpPr>
        <p:grpSpPr>
          <a:xfrm>
            <a:off x="5077208" y="7109651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41" name="流程图: 准备 40">
              <a:extLst>
                <a:ext uri="{FF2B5EF4-FFF2-40B4-BE49-F238E27FC236}">
                  <a16:creationId xmlns:a16="http://schemas.microsoft.com/office/drawing/2014/main" id="{164CACEA-92AD-41FE-935D-733AC850A6F2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BD738DD-9C46-4E2B-B5BA-B2C57D2AE684}"/>
                </a:ext>
              </a:extLst>
            </p:cNvPr>
            <p:cNvSpPr/>
            <p:nvPr/>
          </p:nvSpPr>
          <p:spPr>
            <a:xfrm>
              <a:off x="3576887" y="5210700"/>
              <a:ext cx="1210588" cy="707886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反馈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FCBBF14-774C-492F-AB0D-160DCE37E0B9}"/>
              </a:ext>
            </a:extLst>
          </p:cNvPr>
          <p:cNvGrpSpPr/>
          <p:nvPr/>
        </p:nvGrpSpPr>
        <p:grpSpPr>
          <a:xfrm>
            <a:off x="5047094" y="5283193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44" name="流程图: 准备 43">
              <a:extLst>
                <a:ext uri="{FF2B5EF4-FFF2-40B4-BE49-F238E27FC236}">
                  <a16:creationId xmlns:a16="http://schemas.microsoft.com/office/drawing/2014/main" id="{84CEBE65-D493-48B4-BC63-BD8C520D5647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09F7D9E-3D05-4C36-92E0-39C9AAC080C9}"/>
                </a:ext>
              </a:extLst>
            </p:cNvPr>
            <p:cNvSpPr/>
            <p:nvPr/>
          </p:nvSpPr>
          <p:spPr>
            <a:xfrm>
              <a:off x="3546088" y="5055793"/>
              <a:ext cx="1117614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QQ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20270DC-11D9-4A30-BDD6-0F09C0AE9762}"/>
              </a:ext>
            </a:extLst>
          </p:cNvPr>
          <p:cNvGrpSpPr/>
          <p:nvPr/>
        </p:nvGrpSpPr>
        <p:grpSpPr>
          <a:xfrm>
            <a:off x="1830124" y="3446802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47" name="流程图: 准备 46">
              <a:extLst>
                <a:ext uri="{FF2B5EF4-FFF2-40B4-BE49-F238E27FC236}">
                  <a16:creationId xmlns:a16="http://schemas.microsoft.com/office/drawing/2014/main" id="{88890476-A3D5-46BA-AF8F-7DF28EEEE4DF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6D1F484-F1DD-4E32-A2E1-6DF037B9252A}"/>
                </a:ext>
              </a:extLst>
            </p:cNvPr>
            <p:cNvSpPr/>
            <p:nvPr/>
          </p:nvSpPr>
          <p:spPr>
            <a:xfrm>
              <a:off x="3599878" y="5212877"/>
              <a:ext cx="1107996" cy="646331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设置</a:t>
              </a:r>
              <a:endParaRPr lang="zh-CN" alt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3D8193B-DA0C-46FF-8A3E-7D020ACF01ED}"/>
              </a:ext>
            </a:extLst>
          </p:cNvPr>
          <p:cNvGrpSpPr/>
          <p:nvPr/>
        </p:nvGrpSpPr>
        <p:grpSpPr>
          <a:xfrm>
            <a:off x="17508719" y="5926830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68" name="流程图: 准备 67">
              <a:extLst>
                <a:ext uri="{FF2B5EF4-FFF2-40B4-BE49-F238E27FC236}">
                  <a16:creationId xmlns:a16="http://schemas.microsoft.com/office/drawing/2014/main" id="{D8954AF6-7909-4E92-A172-10C296AD5EDF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9B4FCB60-E32B-4104-B111-0D4B3E978AB1}"/>
                </a:ext>
              </a:extLst>
            </p:cNvPr>
            <p:cNvSpPr/>
            <p:nvPr/>
          </p:nvSpPr>
          <p:spPr>
            <a:xfrm>
              <a:off x="3514495" y="5206072"/>
              <a:ext cx="1210588" cy="707886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信息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1CAB298-BDB7-48E9-921C-6074E6031852}"/>
              </a:ext>
            </a:extLst>
          </p:cNvPr>
          <p:cNvGrpSpPr/>
          <p:nvPr/>
        </p:nvGrpSpPr>
        <p:grpSpPr>
          <a:xfrm>
            <a:off x="19110996" y="5064935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71" name="流程图: 准备 70">
              <a:extLst>
                <a:ext uri="{FF2B5EF4-FFF2-40B4-BE49-F238E27FC236}">
                  <a16:creationId xmlns:a16="http://schemas.microsoft.com/office/drawing/2014/main" id="{587DE8BA-4908-4C78-9D4C-61E45EE897C8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5B25830-F248-47AE-B876-307E50028D51}"/>
                </a:ext>
              </a:extLst>
            </p:cNvPr>
            <p:cNvSpPr/>
            <p:nvPr/>
          </p:nvSpPr>
          <p:spPr>
            <a:xfrm>
              <a:off x="3562925" y="5145265"/>
              <a:ext cx="1210588" cy="707886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钱包</a:t>
              </a:r>
              <a:endParaRPr lang="zh-CN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3AB3DA4-1699-4857-925B-66FFDB3E1289}"/>
              </a:ext>
            </a:extLst>
          </p:cNvPr>
          <p:cNvGrpSpPr/>
          <p:nvPr/>
        </p:nvGrpSpPr>
        <p:grpSpPr>
          <a:xfrm>
            <a:off x="20749192" y="4195539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74" name="流程图: 准备 73">
              <a:extLst>
                <a:ext uri="{FF2B5EF4-FFF2-40B4-BE49-F238E27FC236}">
                  <a16:creationId xmlns:a16="http://schemas.microsoft.com/office/drawing/2014/main" id="{4F049A5A-9B76-4474-9024-FF02228E1DB3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E16A391-AA93-4BE3-80EE-E60CE69A293A}"/>
                </a:ext>
              </a:extLst>
            </p:cNvPr>
            <p:cNvSpPr/>
            <p:nvPr/>
          </p:nvSpPr>
          <p:spPr>
            <a:xfrm>
              <a:off x="3369459" y="5154312"/>
              <a:ext cx="1569661" cy="707886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4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优惠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7E2F322-D3EB-478E-A037-22D0A8B8DD36}"/>
              </a:ext>
            </a:extLst>
          </p:cNvPr>
          <p:cNvGrpSpPr/>
          <p:nvPr/>
        </p:nvGrpSpPr>
        <p:grpSpPr>
          <a:xfrm>
            <a:off x="19132586" y="3279878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77" name="流程图: 准备 76">
              <a:extLst>
                <a:ext uri="{FF2B5EF4-FFF2-40B4-BE49-F238E27FC236}">
                  <a16:creationId xmlns:a16="http://schemas.microsoft.com/office/drawing/2014/main" id="{9D9B738B-A23A-46C7-BE33-56B31DD5CE38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64ECD2D-FD24-4000-82E6-D21CE5644BD8}"/>
                </a:ext>
              </a:extLst>
            </p:cNvPr>
            <p:cNvSpPr/>
            <p:nvPr/>
          </p:nvSpPr>
          <p:spPr>
            <a:xfrm>
              <a:off x="3576887" y="5210700"/>
              <a:ext cx="1210588" cy="707886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地址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96B23417-78C3-4354-BBD7-D13D9C277A1C}"/>
              </a:ext>
            </a:extLst>
          </p:cNvPr>
          <p:cNvGrpSpPr/>
          <p:nvPr/>
        </p:nvGrpSpPr>
        <p:grpSpPr>
          <a:xfrm>
            <a:off x="19110996" y="6860161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80" name="流程图: 准备 79">
              <a:extLst>
                <a:ext uri="{FF2B5EF4-FFF2-40B4-BE49-F238E27FC236}">
                  <a16:creationId xmlns:a16="http://schemas.microsoft.com/office/drawing/2014/main" id="{B7734686-9647-4DAD-88F0-699DDD342CEA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8AE3AEF-4654-42A4-BB73-DC4331772C23}"/>
                </a:ext>
              </a:extLst>
            </p:cNvPr>
            <p:cNvSpPr/>
            <p:nvPr/>
          </p:nvSpPr>
          <p:spPr>
            <a:xfrm>
              <a:off x="3548996" y="5213849"/>
              <a:ext cx="1210588" cy="707886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订单</a:t>
              </a:r>
              <a:endParaRPr lang="zh-CN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AC131D1-D202-4BE7-B582-E779057FCED3}"/>
              </a:ext>
            </a:extLst>
          </p:cNvPr>
          <p:cNvGrpSpPr/>
          <p:nvPr/>
        </p:nvGrpSpPr>
        <p:grpSpPr>
          <a:xfrm>
            <a:off x="17515980" y="4109115"/>
            <a:ext cx="1839717" cy="1663168"/>
            <a:chOff x="3234432" y="4637313"/>
            <a:chExt cx="1839717" cy="1663168"/>
          </a:xfrm>
          <a:solidFill>
            <a:schemeClr val="accent5"/>
          </a:solidFill>
        </p:grpSpPr>
        <p:sp>
          <p:nvSpPr>
            <p:cNvPr id="83" name="流程图: 准备 82">
              <a:extLst>
                <a:ext uri="{FF2B5EF4-FFF2-40B4-BE49-F238E27FC236}">
                  <a16:creationId xmlns:a16="http://schemas.microsoft.com/office/drawing/2014/main" id="{A5D78547-A77A-452F-AD23-5ED2FF278C74}"/>
                </a:ext>
              </a:extLst>
            </p:cNvPr>
            <p:cNvSpPr/>
            <p:nvPr/>
          </p:nvSpPr>
          <p:spPr>
            <a:xfrm>
              <a:off x="3234432" y="4637313"/>
              <a:ext cx="1839717" cy="1663168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98308C7-E9C7-4080-8154-73BE979E4125}"/>
                </a:ext>
              </a:extLst>
            </p:cNvPr>
            <p:cNvSpPr/>
            <p:nvPr/>
          </p:nvSpPr>
          <p:spPr>
            <a:xfrm>
              <a:off x="3599878" y="5212877"/>
              <a:ext cx="1107996" cy="646331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答题</a:t>
              </a:r>
              <a:endParaRPr lang="zh-CN" alt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8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667DA0A-EE4D-4267-8937-F305BB4A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384" y="2569356"/>
            <a:ext cx="4462485" cy="10518715"/>
          </a:xfrm>
          <a:prstGeom prst="rect">
            <a:avLst/>
          </a:prstGeom>
        </p:spPr>
      </p:pic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产品展示 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51C364-9A75-405E-B2EF-BBE5DDC81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9" y="1986488"/>
            <a:ext cx="4462486" cy="113130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F676151-93EA-4638-8D8C-81DE5964E97D}"/>
              </a:ext>
            </a:extLst>
          </p:cNvPr>
          <p:cNvSpPr/>
          <p:nvPr/>
        </p:nvSpPr>
        <p:spPr>
          <a:xfrm>
            <a:off x="3265713" y="1986488"/>
            <a:ext cx="4767943" cy="741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776D9E5-C5D0-45EE-8632-1DBEE1CEA578}"/>
              </a:ext>
            </a:extLst>
          </p:cNvPr>
          <p:cNvSpPr/>
          <p:nvPr/>
        </p:nvSpPr>
        <p:spPr>
          <a:xfrm>
            <a:off x="15445156" y="1674858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4C9560-7A9D-47F1-8C71-A123DC783F31}"/>
              </a:ext>
            </a:extLst>
          </p:cNvPr>
          <p:cNvSpPr/>
          <p:nvPr/>
        </p:nvSpPr>
        <p:spPr>
          <a:xfrm>
            <a:off x="3007176" y="13110416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06833F5-603D-40D9-A89D-EC8E483CD82B}"/>
              </a:ext>
            </a:extLst>
          </p:cNvPr>
          <p:cNvSpPr/>
          <p:nvPr/>
        </p:nvSpPr>
        <p:spPr>
          <a:xfrm>
            <a:off x="15334905" y="13063255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791609-014B-469A-8D21-6B3AC71C706F}"/>
              </a:ext>
            </a:extLst>
          </p:cNvPr>
          <p:cNvSpPr/>
          <p:nvPr/>
        </p:nvSpPr>
        <p:spPr>
          <a:xfrm>
            <a:off x="5738995" y="13234982"/>
            <a:ext cx="18473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CB4258-B412-42B7-9B43-4FB64515BAEB}"/>
              </a:ext>
            </a:extLst>
          </p:cNvPr>
          <p:cNvSpPr/>
          <p:nvPr/>
        </p:nvSpPr>
        <p:spPr>
          <a:xfrm>
            <a:off x="5249573" y="132349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主页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B96F255-C9AB-4938-BE00-65FB4CF73CEC}"/>
              </a:ext>
            </a:extLst>
          </p:cNvPr>
          <p:cNvSpPr/>
          <p:nvPr/>
        </p:nvSpPr>
        <p:spPr>
          <a:xfrm>
            <a:off x="17487168" y="132071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识别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703ABB-9BE0-4D7D-9487-DA51281D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017" y="1946766"/>
            <a:ext cx="4462485" cy="1131300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27B3895-B5AA-447C-AA3C-A42EB341E107}"/>
              </a:ext>
            </a:extLst>
          </p:cNvPr>
          <p:cNvSpPr/>
          <p:nvPr/>
        </p:nvSpPr>
        <p:spPr>
          <a:xfrm>
            <a:off x="9406621" y="13070696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5FB3E5-E691-4265-8919-8CDF6AC0C035}"/>
              </a:ext>
            </a:extLst>
          </p:cNvPr>
          <p:cNvSpPr/>
          <p:nvPr/>
        </p:nvSpPr>
        <p:spPr>
          <a:xfrm>
            <a:off x="11472149" y="1322004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分类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44E6190-7577-41F1-8DA0-2013C6400DF5}"/>
              </a:ext>
            </a:extLst>
          </p:cNvPr>
          <p:cNvSpPr/>
          <p:nvPr/>
        </p:nvSpPr>
        <p:spPr>
          <a:xfrm>
            <a:off x="9106678" y="1659317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产品展示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776D9E5-C5D0-45EE-8632-1DBEE1CEA578}"/>
              </a:ext>
            </a:extLst>
          </p:cNvPr>
          <p:cNvSpPr/>
          <p:nvPr/>
        </p:nvSpPr>
        <p:spPr>
          <a:xfrm>
            <a:off x="8990972" y="1727833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8DBA1C-6FD1-40A6-A6D9-95ABD41A1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48" y="1986487"/>
            <a:ext cx="4462486" cy="1131300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306833F5-603D-40D9-A89D-EC8E483CD82B}"/>
              </a:ext>
            </a:extLst>
          </p:cNvPr>
          <p:cNvSpPr/>
          <p:nvPr/>
        </p:nvSpPr>
        <p:spPr>
          <a:xfrm>
            <a:off x="9076316" y="13105432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4C9560-7A9D-47F1-8C71-A123DC783F31}"/>
              </a:ext>
            </a:extLst>
          </p:cNvPr>
          <p:cNvSpPr/>
          <p:nvPr/>
        </p:nvSpPr>
        <p:spPr>
          <a:xfrm>
            <a:off x="2979634" y="13110416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676151-93EA-4638-8D8C-81DE5964E97D}"/>
              </a:ext>
            </a:extLst>
          </p:cNvPr>
          <p:cNvSpPr/>
          <p:nvPr/>
        </p:nvSpPr>
        <p:spPr>
          <a:xfrm>
            <a:off x="3155496" y="1974025"/>
            <a:ext cx="5285015" cy="741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E724C2-1FA5-4DC1-89F1-426F98AAB68A}"/>
              </a:ext>
            </a:extLst>
          </p:cNvPr>
          <p:cNvSpPr/>
          <p:nvPr/>
        </p:nvSpPr>
        <p:spPr>
          <a:xfrm>
            <a:off x="5249573" y="132349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代扔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89EBB9-4734-49CC-BDC4-C7C140CBB76A}"/>
              </a:ext>
            </a:extLst>
          </p:cNvPr>
          <p:cNvSpPr/>
          <p:nvPr/>
        </p:nvSpPr>
        <p:spPr>
          <a:xfrm>
            <a:off x="11365059" y="1322107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信息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C787540-C80B-42F3-A0FD-1A4EA587C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909" y="1974025"/>
            <a:ext cx="4462486" cy="1131300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C44E6190-7577-41F1-8DA0-2013C6400DF5}"/>
              </a:ext>
            </a:extLst>
          </p:cNvPr>
          <p:cNvSpPr/>
          <p:nvPr/>
        </p:nvSpPr>
        <p:spPr>
          <a:xfrm>
            <a:off x="15089827" y="1722233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18C49D4-7D8D-46A4-9A2C-F1ABA5E4007A}"/>
              </a:ext>
            </a:extLst>
          </p:cNvPr>
          <p:cNvSpPr/>
          <p:nvPr/>
        </p:nvSpPr>
        <p:spPr>
          <a:xfrm>
            <a:off x="15307685" y="13110416"/>
            <a:ext cx="5285015" cy="99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F9B521-DDB5-497A-93EA-E775A030FBF5}"/>
              </a:ext>
            </a:extLst>
          </p:cNvPr>
          <p:cNvSpPr/>
          <p:nvPr/>
        </p:nvSpPr>
        <p:spPr>
          <a:xfrm>
            <a:off x="17332224" y="1322107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D405A1-F64B-4C99-8382-99DA086F5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25" y="2650787"/>
            <a:ext cx="4462486" cy="104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13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1634917" y="550088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产品展示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5681" y="0"/>
            <a:ext cx="1528363" cy="256800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F676151-93EA-4638-8D8C-81DE5964E97D}"/>
              </a:ext>
            </a:extLst>
          </p:cNvPr>
          <p:cNvSpPr/>
          <p:nvPr/>
        </p:nvSpPr>
        <p:spPr>
          <a:xfrm>
            <a:off x="3155496" y="1974025"/>
            <a:ext cx="5285015" cy="741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E724C2-1FA5-4DC1-89F1-426F98AAB68A}"/>
              </a:ext>
            </a:extLst>
          </p:cNvPr>
          <p:cNvSpPr/>
          <p:nvPr/>
        </p:nvSpPr>
        <p:spPr>
          <a:xfrm>
            <a:off x="4770740" y="1299220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钱包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89EBB9-4734-49CC-BDC4-C7C140CBB76A}"/>
              </a:ext>
            </a:extLst>
          </p:cNvPr>
          <p:cNvSpPr/>
          <p:nvPr/>
        </p:nvSpPr>
        <p:spPr>
          <a:xfrm>
            <a:off x="11281133" y="13028215"/>
            <a:ext cx="1144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合作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F9B521-DDB5-497A-93EA-E775A030FBF5}"/>
              </a:ext>
            </a:extLst>
          </p:cNvPr>
          <p:cNvSpPr/>
          <p:nvPr/>
        </p:nvSpPr>
        <p:spPr>
          <a:xfrm>
            <a:off x="17916019" y="130282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关于易扔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F53D4C-EB19-4B85-8CA3-8087F7C36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9" y="2200788"/>
            <a:ext cx="4612283" cy="10799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D2661C-C005-4699-838C-98E342FE7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877" y="2197175"/>
            <a:ext cx="4612284" cy="10799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53A26E-9C4C-4CED-8791-585152B27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902" y="2200787"/>
            <a:ext cx="4612284" cy="107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1634917" y="550088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产品展示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5681" y="0"/>
            <a:ext cx="1528363" cy="256800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F676151-93EA-4638-8D8C-81DE5964E97D}"/>
              </a:ext>
            </a:extLst>
          </p:cNvPr>
          <p:cNvSpPr/>
          <p:nvPr/>
        </p:nvSpPr>
        <p:spPr>
          <a:xfrm>
            <a:off x="3155496" y="1974025"/>
            <a:ext cx="5285015" cy="741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E724C2-1FA5-4DC1-89F1-426F98AAB68A}"/>
              </a:ext>
            </a:extLst>
          </p:cNvPr>
          <p:cNvSpPr/>
          <p:nvPr/>
        </p:nvSpPr>
        <p:spPr>
          <a:xfrm>
            <a:off x="4770740" y="1299220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分享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89EBB9-4734-49CC-BDC4-C7C140CBB76A}"/>
              </a:ext>
            </a:extLst>
          </p:cNvPr>
          <p:cNvSpPr/>
          <p:nvPr/>
        </p:nvSpPr>
        <p:spPr>
          <a:xfrm>
            <a:off x="11281133" y="130282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反馈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F9B521-DDB5-497A-93EA-E775A030FBF5}"/>
              </a:ext>
            </a:extLst>
          </p:cNvPr>
          <p:cNvSpPr/>
          <p:nvPr/>
        </p:nvSpPr>
        <p:spPr>
          <a:xfrm>
            <a:off x="17916019" y="130282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设置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8A35B2-EE61-4FB6-B592-7949C68B3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55" y="2099004"/>
            <a:ext cx="4612284" cy="107075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780E4D-D2CA-4769-8EE0-59417CBF7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657" y="2099003"/>
            <a:ext cx="4572880" cy="107075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D5EA3A-7AF0-40F6-AA55-41F477786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97" y="2099004"/>
            <a:ext cx="4572880" cy="107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0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2754084" y="113722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kumimoji="1" lang="zh-CN" altLang="en-US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真机演示</a:t>
            </a:r>
            <a:endParaRPr kumimoji="1"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1152" name="文本"/>
          <p:cNvSpPr>
            <a:spLocks noGrp="1"/>
          </p:cNvSpPr>
          <p:nvPr>
            <p:ph type="ctrTitle"/>
          </p:nvPr>
        </p:nvSpPr>
        <p:spPr>
          <a:xfrm rot="21599999">
            <a:off x="3390899" y="2027046"/>
            <a:ext cx="5805493" cy="2579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915"/>
              </a:lnSpc>
            </a:pPr>
            <a:br>
              <a:rPr kumimoji="1" lang="en-US" altLang="zh-CN" sz="2000" dirty="0">
                <a:solidFill>
                  <a:srgbClr val="000000"/>
                </a:solidFill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51097" y="1347"/>
            <a:ext cx="1019591" cy="17131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CAF3B9-0ACD-4FEF-90C9-ECE3A8CB64C3}"/>
              </a:ext>
            </a:extLst>
          </p:cNvPr>
          <p:cNvSpPr/>
          <p:nvPr/>
        </p:nvSpPr>
        <p:spPr>
          <a:xfrm>
            <a:off x="7163828" y="6341274"/>
            <a:ext cx="10524784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99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真机演示</a:t>
            </a:r>
            <a:endParaRPr lang="zh-CN" altLang="en-US" sz="199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9BB22B-5B5C-46D1-BFD7-009C82913F9C}"/>
              </a:ext>
            </a:extLst>
          </p:cNvPr>
          <p:cNvSpPr/>
          <p:nvPr/>
        </p:nvSpPr>
        <p:spPr>
          <a:xfrm>
            <a:off x="7163828" y="4751944"/>
            <a:ext cx="130708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9600" spc="300" dirty="0" err="1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zhen</a:t>
            </a:r>
            <a:r>
              <a:rPr kumimoji="1" lang="en-US" altLang="zh-CN" sz="96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   ji     </a:t>
            </a:r>
            <a:r>
              <a:rPr kumimoji="1" lang="en-US" altLang="zh-CN" sz="9600" spc="300" dirty="0" err="1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yan</a:t>
            </a:r>
            <a:r>
              <a:rPr kumimoji="1" lang="en-US" altLang="zh-CN" sz="96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  </a:t>
            </a:r>
            <a:r>
              <a:rPr kumimoji="1" lang="en-US" altLang="zh-CN" sz="9600" spc="300" dirty="0" err="1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shi</a:t>
            </a:r>
            <a:endParaRPr lang="zh-CN" altLang="en-US" sz="9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5B867-8BE3-4DDA-B41C-F24D03F9586D}"/>
              </a:ext>
            </a:extLst>
          </p:cNvPr>
          <p:cNvSpPr/>
          <p:nvPr/>
        </p:nvSpPr>
        <p:spPr>
          <a:xfrm>
            <a:off x="9734704" y="8511561"/>
            <a:ext cx="80265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                                                                            姐                                                                    万                                                                                    岁</a:t>
            </a:r>
          </a:p>
        </p:txBody>
      </p:sp>
    </p:spTree>
    <p:extLst>
      <p:ext uri="{BB962C8B-B14F-4D97-AF65-F5344CB8AC3E}">
        <p14:creationId xmlns:p14="http://schemas.microsoft.com/office/powerpoint/2010/main" val="199185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91463"/>
            <a:ext cx="6614851" cy="8347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7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技术支持</a:t>
            </a:r>
            <a:br>
              <a:rPr lang="en-US" altLang="zh-CN" sz="7000" b="0" i="0" u="none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58593"/>
            <a:ext cx="3052646" cy="12080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698" name="文本"/>
          <p:cNvSpPr>
            <a:spLocks noGrp="1"/>
          </p:cNvSpPr>
          <p:nvPr>
            <p:ph type="ctrTitle"/>
          </p:nvPr>
        </p:nvSpPr>
        <p:spPr>
          <a:xfrm rot="21599999">
            <a:off x="9067799" y="8601849"/>
            <a:ext cx="6925147" cy="274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105"/>
              </a:lnSpc>
            </a:pPr>
            <a:r>
              <a:rPr kumimoji="1" lang="zh-CN" altLang="en-US" sz="2000" dirty="0">
                <a:solidFill>
                  <a:schemeClr val="bg1"/>
                </a:solidFill>
              </a:rPr>
              <a:t>开发过程细节展示  </a:t>
            </a:r>
            <a:r>
              <a:rPr kumimoji="1" lang="en-US" altLang="zh-CN" sz="500" dirty="0">
                <a:solidFill>
                  <a:schemeClr val="bg1"/>
                </a:solidFill>
              </a:rPr>
              <a:t>just</a:t>
            </a:r>
            <a:r>
              <a:rPr kumimoji="1" lang="zh-CN" altLang="en-US" sz="500" dirty="0">
                <a:solidFill>
                  <a:schemeClr val="bg1"/>
                </a:solidFill>
              </a:rPr>
              <a:t> </a:t>
            </a:r>
            <a:r>
              <a:rPr kumimoji="1" lang="en-US" altLang="zh-CN" sz="500" dirty="0" err="1">
                <a:solidFill>
                  <a:schemeClr val="bg1"/>
                </a:solidFill>
              </a:rPr>
              <a:t>che</a:t>
            </a:r>
            <a:r>
              <a:rPr kumimoji="1" lang="en-US" altLang="zh-CN" sz="500" dirty="0">
                <a:solidFill>
                  <a:schemeClr val="bg1"/>
                </a:solidFill>
              </a:rPr>
              <a:t> dan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DCCD32A-9799-4D5E-82C6-6E7B518AD5F4}"/>
              </a:ext>
            </a:extLst>
          </p:cNvPr>
          <p:cNvGrpSpPr/>
          <p:nvPr/>
        </p:nvGrpSpPr>
        <p:grpSpPr>
          <a:xfrm>
            <a:off x="18751452" y="7446909"/>
            <a:ext cx="7660483" cy="4587202"/>
            <a:chOff x="5545735" y="4031613"/>
            <a:chExt cx="11062643" cy="662446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FC14872-E008-42C4-B48F-A453F3CC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321" y="4755201"/>
              <a:ext cx="10287000" cy="5143500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7DACAF4-940E-447D-A5AE-12C2DC1E1DAD}"/>
                </a:ext>
              </a:extLst>
            </p:cNvPr>
            <p:cNvSpPr/>
            <p:nvPr/>
          </p:nvSpPr>
          <p:spPr>
            <a:xfrm>
              <a:off x="5545735" y="4031613"/>
              <a:ext cx="2064577" cy="6010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18F35C0-E41B-43D3-8F02-D06D2F333544}"/>
                </a:ext>
              </a:extLst>
            </p:cNvPr>
            <p:cNvSpPr/>
            <p:nvPr/>
          </p:nvSpPr>
          <p:spPr>
            <a:xfrm>
              <a:off x="10727347" y="4645617"/>
              <a:ext cx="5881031" cy="6010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554044F-DCC2-4460-A9BE-80FDB41128BE}"/>
                </a:ext>
              </a:extLst>
            </p:cNvPr>
            <p:cNvSpPr/>
            <p:nvPr/>
          </p:nvSpPr>
          <p:spPr>
            <a:xfrm>
              <a:off x="6616340" y="4749758"/>
              <a:ext cx="5029892" cy="1149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451092A-1021-4E6D-836C-751F7C53DC61}"/>
                </a:ext>
              </a:extLst>
            </p:cNvPr>
            <p:cNvSpPr/>
            <p:nvPr/>
          </p:nvSpPr>
          <p:spPr>
            <a:xfrm>
              <a:off x="6473233" y="8909247"/>
              <a:ext cx="5029892" cy="1149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9268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开发技术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2" name="文本"/>
          <p:cNvSpPr>
            <a:spLocks noGrp="1"/>
          </p:cNvSpPr>
          <p:nvPr>
            <p:ph type="ctrTitle"/>
          </p:nvPr>
        </p:nvSpPr>
        <p:spPr>
          <a:xfrm rot="21599999">
            <a:off x="3390899" y="2027046"/>
            <a:ext cx="5805493" cy="2579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915"/>
              </a:lnSpc>
            </a:pPr>
            <a:br>
              <a:rPr lang="en-US" altLang="zh-CN" sz="2159" spc="215" dirty="0">
                <a:ln w="4114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</a:br>
            <a:endParaRPr lang="en-US" altLang="zh-CN" sz="2159" b="0" i="0" u="none" spc="215" dirty="0">
              <a:ln w="4114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latin typeface="Noto Sans S Chinese DemiLight" charset="-122"/>
              <a:ea typeface="Noto Sans S Chinese DemiLight" charset="-122"/>
              <a:cs typeface="Noto Sans S Chinese DemiLight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55154" y="-277338"/>
            <a:ext cx="1528363" cy="2568009"/>
          </a:xfrm>
          <a:prstGeom prst="rect">
            <a:avLst/>
          </a:prstGeom>
        </p:spPr>
      </p:pic>
      <p:sp>
        <p:nvSpPr>
          <p:cNvPr id="7513" name="文本"/>
          <p:cNvSpPr>
            <a:spLocks noGrp="1"/>
          </p:cNvSpPr>
          <p:nvPr>
            <p:ph type="ctrTitle"/>
          </p:nvPr>
        </p:nvSpPr>
        <p:spPr>
          <a:xfrm>
            <a:off x="6244104" y="4464173"/>
            <a:ext cx="4081437" cy="4706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4000" b="0" i="0" u="none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Spring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68" name="文本"/>
          <p:cNvSpPr>
            <a:spLocks noGrp="1"/>
          </p:cNvSpPr>
          <p:nvPr>
            <p:ph type="ctrTitle"/>
          </p:nvPr>
        </p:nvSpPr>
        <p:spPr>
          <a:xfrm rot="21599999">
            <a:off x="7333648" y="6122124"/>
            <a:ext cx="3208263" cy="67265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322"/>
              </a:lnSpc>
            </a:pPr>
            <a:br>
              <a:rPr kumimoji="1" lang="en-US" altLang="zh-CN" sz="2000" dirty="0">
                <a:solidFill>
                  <a:srgbClr val="000000"/>
                </a:solidFill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212" name="文本"/>
          <p:cNvSpPr>
            <a:spLocks noGrp="1"/>
          </p:cNvSpPr>
          <p:nvPr>
            <p:ph type="ctrTitle"/>
          </p:nvPr>
        </p:nvSpPr>
        <p:spPr>
          <a:xfrm>
            <a:off x="6460475" y="6196288"/>
            <a:ext cx="4081437" cy="4706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4000" b="0" i="0" u="none" spc="200" dirty="0" err="1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MyBatis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368" name="文本"/>
          <p:cNvSpPr>
            <a:spLocks noGrp="1"/>
          </p:cNvSpPr>
          <p:nvPr>
            <p:ph type="ctrTitle"/>
          </p:nvPr>
        </p:nvSpPr>
        <p:spPr>
          <a:xfrm rot="21599999">
            <a:off x="10439399" y="10163694"/>
            <a:ext cx="3208263" cy="67265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322"/>
              </a:lnSpc>
            </a:pPr>
            <a:br>
              <a:rPr kumimoji="1" lang="en-US" altLang="zh-CN" sz="2000" dirty="0">
                <a:solidFill>
                  <a:srgbClr val="000000"/>
                </a:solidFill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916" name="文本"/>
          <p:cNvSpPr>
            <a:spLocks noGrp="1"/>
          </p:cNvSpPr>
          <p:nvPr>
            <p:ph type="ctrTitle"/>
          </p:nvPr>
        </p:nvSpPr>
        <p:spPr>
          <a:xfrm>
            <a:off x="6071013" y="8126146"/>
            <a:ext cx="4081437" cy="4706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4000" b="0" i="0" u="none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JUnit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073" name="文本"/>
          <p:cNvSpPr>
            <a:spLocks noGrp="1"/>
          </p:cNvSpPr>
          <p:nvPr>
            <p:ph type="ctrTitle"/>
          </p:nvPr>
        </p:nvSpPr>
        <p:spPr>
          <a:xfrm rot="21599999">
            <a:off x="16521930" y="10163694"/>
            <a:ext cx="3208263" cy="67265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322"/>
              </a:lnSpc>
            </a:pPr>
            <a:br>
              <a:rPr lang="en-US" altLang="zh-CN" sz="2143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en-US" altLang="zh-CN" sz="2143" b="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5621" name="文本"/>
          <p:cNvSpPr>
            <a:spLocks noGrp="1"/>
          </p:cNvSpPr>
          <p:nvPr>
            <p:ph type="ctrTitle"/>
          </p:nvPr>
        </p:nvSpPr>
        <p:spPr>
          <a:xfrm>
            <a:off x="6864096" y="5323132"/>
            <a:ext cx="4081437" cy="4706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4000" spc="200" dirty="0" err="1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SpringMVC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322" name="文本"/>
          <p:cNvSpPr>
            <a:spLocks noGrp="1"/>
          </p:cNvSpPr>
          <p:nvPr>
            <p:ph type="ctrTitle"/>
          </p:nvPr>
        </p:nvSpPr>
        <p:spPr>
          <a:xfrm>
            <a:off x="6071013" y="7153060"/>
            <a:ext cx="4081437" cy="4706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40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log4j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479" name="文本"/>
          <p:cNvSpPr>
            <a:spLocks noGrp="1"/>
          </p:cNvSpPr>
          <p:nvPr>
            <p:ph type="ctrTitle"/>
          </p:nvPr>
        </p:nvSpPr>
        <p:spPr>
          <a:xfrm rot="21599999">
            <a:off x="12877030" y="4397894"/>
            <a:ext cx="3208263" cy="67265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322"/>
              </a:lnSpc>
            </a:pPr>
            <a:br>
              <a:rPr lang="en-US" altLang="zh-CN" sz="2143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en-US" altLang="zh-CN" sz="2143" b="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0859D9-A9BE-4290-9CE3-607792BE4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99" y="2744506"/>
            <a:ext cx="4280029" cy="19907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B9D192-BD05-4B3B-A27C-6B867A40B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34" y="7499174"/>
            <a:ext cx="4429137" cy="27726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1F8352-0545-4C8B-8396-0366E3B0FCAE}"/>
              </a:ext>
            </a:extLst>
          </p:cNvPr>
          <p:cNvSpPr/>
          <p:nvPr/>
        </p:nvSpPr>
        <p:spPr>
          <a:xfrm>
            <a:off x="12712212" y="4239928"/>
            <a:ext cx="1712328" cy="714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4000" spc="200" dirty="0" err="1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Jpush</a:t>
            </a:r>
            <a:endParaRPr lang="en-US" altLang="zh-CN" sz="4000" spc="200" dirty="0">
              <a:ln w="2540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BA1017-46CF-4FD2-921E-F28ABED16435}"/>
              </a:ext>
            </a:extLst>
          </p:cNvPr>
          <p:cNvSpPr/>
          <p:nvPr/>
        </p:nvSpPr>
        <p:spPr>
          <a:xfrm>
            <a:off x="12211793" y="5162798"/>
            <a:ext cx="3208266" cy="72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0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环信通讯</a:t>
            </a:r>
            <a:endParaRPr kumimoji="1" lang="zh-CN" altLang="en-US" sz="1050" dirty="0">
              <a:solidFill>
                <a:srgbClr val="0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08267E-50F9-4BFB-AB95-D217B1C2C8CA}"/>
              </a:ext>
            </a:extLst>
          </p:cNvPr>
          <p:cNvSpPr/>
          <p:nvPr/>
        </p:nvSpPr>
        <p:spPr>
          <a:xfrm>
            <a:off x="11964243" y="6064694"/>
            <a:ext cx="3208266" cy="72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40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AI</a:t>
            </a:r>
            <a:r>
              <a:rPr lang="zh-CN" altLang="en-US" sz="40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识别</a:t>
            </a:r>
            <a:endParaRPr kumimoji="1" lang="zh-CN" altLang="en-US" sz="1050" dirty="0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2C49AA-3713-4EB4-BA44-F931C57EFF37}"/>
              </a:ext>
            </a:extLst>
          </p:cNvPr>
          <p:cNvSpPr/>
          <p:nvPr/>
        </p:nvSpPr>
        <p:spPr>
          <a:xfrm>
            <a:off x="12211793" y="7089632"/>
            <a:ext cx="3208265" cy="714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0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高德地图</a:t>
            </a:r>
            <a:endParaRPr lang="en-US" altLang="zh-CN" sz="4000" spc="200" dirty="0">
              <a:ln w="2540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7EF935-21B4-4285-B761-420992CAF895}"/>
              </a:ext>
            </a:extLst>
          </p:cNvPr>
          <p:cNvSpPr/>
          <p:nvPr/>
        </p:nvSpPr>
        <p:spPr>
          <a:xfrm>
            <a:off x="12403752" y="8114193"/>
            <a:ext cx="2504690" cy="72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0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腾讯云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1616D21-B5F7-4D79-882F-B78D197B1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799" y="7970902"/>
            <a:ext cx="1992073" cy="19920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E21C999-C4F8-4326-9CE9-B96E1A5EC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18" y="6009832"/>
            <a:ext cx="1536700" cy="15367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156D195-AD9E-4D76-A4A8-6639511E5C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817" y="4629594"/>
            <a:ext cx="1536701" cy="153670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A787458-536A-4F99-9CC2-5B21F20263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753" y="4093021"/>
            <a:ext cx="2064577" cy="206457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2344B2F-BD3E-4959-AC7E-9779491DA2B5}"/>
              </a:ext>
            </a:extLst>
          </p:cNvPr>
          <p:cNvSpPr/>
          <p:nvPr/>
        </p:nvSpPr>
        <p:spPr>
          <a:xfrm>
            <a:off x="16692880" y="10314940"/>
            <a:ext cx="568960" cy="20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F53D0A7-9966-4D89-83F7-E1F33548AA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6" y="9993003"/>
            <a:ext cx="4114800" cy="15716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736DC2D-FE7D-49B1-A31B-F24F82D3E768}"/>
              </a:ext>
            </a:extLst>
          </p:cNvPr>
          <p:cNvGrpSpPr/>
          <p:nvPr/>
        </p:nvGrpSpPr>
        <p:grpSpPr>
          <a:xfrm>
            <a:off x="-181162" y="5321351"/>
            <a:ext cx="4280029" cy="2804795"/>
            <a:chOff x="6293645" y="10711543"/>
            <a:chExt cx="4906710" cy="32154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795A7EB-5A3B-4E66-802F-6DE04B1F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645" y="10880205"/>
              <a:ext cx="4429138" cy="300295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828763-A8FC-4C5B-B186-5BAD09DF43C1}"/>
                </a:ext>
              </a:extLst>
            </p:cNvPr>
            <p:cNvSpPr/>
            <p:nvPr/>
          </p:nvSpPr>
          <p:spPr>
            <a:xfrm>
              <a:off x="10408155" y="10711543"/>
              <a:ext cx="792200" cy="3215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B57EBEC9-A59A-42CF-BE1A-7AE853066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65" y="4629594"/>
            <a:ext cx="2887192" cy="18709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0642E2D-D326-45ED-9285-4911CD361786}"/>
              </a:ext>
            </a:extLst>
          </p:cNvPr>
          <p:cNvSpPr/>
          <p:nvPr/>
        </p:nvSpPr>
        <p:spPr>
          <a:xfrm>
            <a:off x="7163828" y="8983775"/>
            <a:ext cx="1921075" cy="711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36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GSON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D381FA-D5E8-4474-970D-FFD5B1CAA022}"/>
              </a:ext>
            </a:extLst>
          </p:cNvPr>
          <p:cNvSpPr/>
          <p:nvPr/>
        </p:nvSpPr>
        <p:spPr>
          <a:xfrm>
            <a:off x="12712212" y="9017014"/>
            <a:ext cx="1925527" cy="711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36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GitHub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3F517F8-12C7-44BD-9332-FFEE89D6EC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766" y="1746977"/>
            <a:ext cx="3524770" cy="240480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5A85F9F-CBA4-4191-BFA4-478378B22FF6}"/>
              </a:ext>
            </a:extLst>
          </p:cNvPr>
          <p:cNvSpPr/>
          <p:nvPr/>
        </p:nvSpPr>
        <p:spPr>
          <a:xfrm>
            <a:off x="6862224" y="10866103"/>
            <a:ext cx="2969083" cy="698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32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1W+</a:t>
            </a:r>
            <a:r>
              <a:rPr lang="zh-CN" altLang="en-US" sz="32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后端代码</a:t>
            </a:r>
            <a:endParaRPr kumimoji="1"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F128CD-0109-4DC6-9843-075AE037E00B}"/>
              </a:ext>
            </a:extLst>
          </p:cNvPr>
          <p:cNvSpPr/>
          <p:nvPr/>
        </p:nvSpPr>
        <p:spPr>
          <a:xfrm>
            <a:off x="11989742" y="10823835"/>
            <a:ext cx="2969083" cy="698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32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8W+</a:t>
            </a:r>
            <a:r>
              <a:rPr lang="zh-CN" altLang="en-US" sz="3200" spc="200" dirty="0">
                <a:ln w="254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后端代码</a:t>
            </a:r>
            <a:endParaRPr kumimoji="1" lang="zh-CN" altLang="en-US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BF1803-97A5-41C3-9A58-C326206AA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593" y="-2553695"/>
            <a:ext cx="30165394" cy="16968034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5" cstate="print">
            <a:alphaModFix amt="20000"/>
          </a:blip>
          <a:stretch>
            <a:fillRect/>
          </a:stretch>
        </p:blipFill>
        <p:spPr>
          <a:xfrm>
            <a:off x="-176827" y="463"/>
            <a:ext cx="24944172" cy="14090821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6" cstate="print">
            <a:alphaModFix amt="95000"/>
          </a:blip>
          <a:stretch>
            <a:fillRect/>
          </a:stretch>
        </p:blipFill>
        <p:spPr>
          <a:xfrm rot="18240000">
            <a:off x="236111" y="-6023811"/>
            <a:ext cx="5982099" cy="16654709"/>
          </a:xfrm>
          <a:prstGeom prst="rect">
            <a:avLst/>
          </a:prstGeom>
        </p:spPr>
      </p:pic>
      <p:sp>
        <p:nvSpPr>
          <p:cNvPr id="1884" name="文本"/>
          <p:cNvSpPr>
            <a:spLocks noGrp="1"/>
          </p:cNvSpPr>
          <p:nvPr>
            <p:ph type="ctrTitle"/>
          </p:nvPr>
        </p:nvSpPr>
        <p:spPr>
          <a:xfrm>
            <a:off x="2158999" y="2145840"/>
            <a:ext cx="8033436" cy="11196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664"/>
              </a:lnSpc>
            </a:pPr>
            <a:r>
              <a:rPr lang="zh-CN" altLang="en-US" sz="10157" b="0" i="0" u="none" spc="0" dirty="0">
                <a:ln w="6449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目录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037" name="Picture" descr="Picture"/>
          <p:cNvPicPr>
            <a:picLocks noChangeAspect="1"/>
          </p:cNvPicPr>
          <p:nvPr/>
        </p:nvPicPr>
        <p:blipFill>
          <a:blip r:embed="rId7" cstate="print">
            <a:alphaModFix amt="95000"/>
          </a:blip>
          <a:stretch>
            <a:fillRect/>
          </a:stretch>
        </p:blipFill>
        <p:spPr>
          <a:xfrm>
            <a:off x="2180400" y="1629714"/>
            <a:ext cx="7983455" cy="4300608"/>
          </a:xfrm>
          <a:prstGeom prst="rect">
            <a:avLst/>
          </a:prstGeom>
        </p:spPr>
      </p:pic>
      <p:pic>
        <p:nvPicPr>
          <p:cNvPr id="3504" name="Picture" descr="Picture"/>
          <p:cNvPicPr>
            <a:picLocks noChangeAspect="1"/>
          </p:cNvPicPr>
          <p:nvPr/>
        </p:nvPicPr>
        <p:blipFill>
          <a:blip r:embed="rId8" cstate="print">
            <a:alphaModFix amt="95000"/>
          </a:blip>
          <a:stretch>
            <a:fillRect/>
          </a:stretch>
        </p:blipFill>
        <p:spPr>
          <a:xfrm rot="20760000">
            <a:off x="-2124864" y="-1152798"/>
            <a:ext cx="7829240" cy="10854174"/>
          </a:xfrm>
          <a:prstGeom prst="rect">
            <a:avLst/>
          </a:prstGeom>
        </p:spPr>
      </p:pic>
      <p:sp>
        <p:nvSpPr>
          <p:cNvPr id="3981" name="文本"/>
          <p:cNvSpPr>
            <a:spLocks noGrp="1"/>
          </p:cNvSpPr>
          <p:nvPr>
            <p:ph type="ctrTitle"/>
          </p:nvPr>
        </p:nvSpPr>
        <p:spPr>
          <a:xfrm>
            <a:off x="2451099" y="3679697"/>
            <a:ext cx="8033436" cy="7968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240"/>
              </a:lnSpc>
            </a:pPr>
            <a:r>
              <a:rPr lang="zh-CN" altLang="en-US" sz="8800" b="0" i="0" u="none" spc="0" dirty="0">
                <a:ln w="5588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content​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37" name="文本"/>
          <p:cNvSpPr>
            <a:spLocks noGrp="1"/>
          </p:cNvSpPr>
          <p:nvPr>
            <p:ph type="ctrTitle"/>
          </p:nvPr>
        </p:nvSpPr>
        <p:spPr>
          <a:xfrm>
            <a:off x="16827499" y="2451538"/>
            <a:ext cx="5408805" cy="7196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311"/>
              </a:lnSpc>
            </a:pPr>
            <a:r>
              <a:rPr lang="zh-CN" altLang="en-US" sz="6093" spc="304" dirty="0">
                <a:ln w="11607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项目团队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292" name="文本"/>
          <p:cNvSpPr>
            <a:spLocks noGrp="1"/>
          </p:cNvSpPr>
          <p:nvPr>
            <p:ph type="ctrTitle"/>
          </p:nvPr>
        </p:nvSpPr>
        <p:spPr>
          <a:xfrm>
            <a:off x="15951199" y="2032602"/>
            <a:ext cx="2496076" cy="9706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293"/>
              </a:lnSpc>
            </a:pPr>
            <a:r>
              <a:rPr lang="zh-CN" altLang="en-US" sz="10244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336" name="文本"/>
          <p:cNvSpPr>
            <a:spLocks noGrp="1"/>
          </p:cNvSpPr>
          <p:nvPr>
            <p:ph type="ctrTitle"/>
          </p:nvPr>
        </p:nvSpPr>
        <p:spPr>
          <a:xfrm rot="21599999">
            <a:off x="21313337" y="2705679"/>
            <a:ext cx="5662526" cy="2604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937"/>
              </a:lnSpc>
            </a:pPr>
            <a:r>
              <a:rPr kumimoji="1" lang="en-US" altLang="zh-CN" sz="2176" spc="217" dirty="0">
                <a:ln w="2763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  <a:t>De_dust2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508" name="文本"/>
          <p:cNvSpPr>
            <a:spLocks noGrp="1"/>
          </p:cNvSpPr>
          <p:nvPr>
            <p:ph type="ctrTitle"/>
          </p:nvPr>
        </p:nvSpPr>
        <p:spPr>
          <a:xfrm>
            <a:off x="16814799" y="4691837"/>
            <a:ext cx="5408805" cy="7196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311"/>
              </a:lnSpc>
            </a:pPr>
            <a:r>
              <a:rPr kumimoji="1" lang="zh-CN" altLang="en-US" sz="6093" spc="304" dirty="0">
                <a:ln w="11607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  <a:t>市场分析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663" name="文本"/>
          <p:cNvSpPr>
            <a:spLocks noGrp="1"/>
          </p:cNvSpPr>
          <p:nvPr>
            <p:ph type="ctrTitle"/>
          </p:nvPr>
        </p:nvSpPr>
        <p:spPr>
          <a:xfrm>
            <a:off x="15951199" y="4303816"/>
            <a:ext cx="2496076" cy="98882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293"/>
              </a:lnSpc>
            </a:pPr>
            <a:r>
              <a:rPr lang="zh-CN" altLang="en-US" sz="10244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881" name="文本"/>
          <p:cNvSpPr>
            <a:spLocks noGrp="1"/>
          </p:cNvSpPr>
          <p:nvPr>
            <p:ph type="ctrTitle"/>
          </p:nvPr>
        </p:nvSpPr>
        <p:spPr>
          <a:xfrm>
            <a:off x="16827499" y="6638832"/>
            <a:ext cx="5408805" cy="7251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311"/>
              </a:lnSpc>
            </a:pPr>
            <a:r>
              <a:rPr lang="zh-CN" altLang="en-US" sz="6093" b="0" i="0" u="none" spc="304" dirty="0">
                <a:ln w="11607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产品介绍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038" name="文本"/>
          <p:cNvSpPr>
            <a:spLocks noGrp="1"/>
          </p:cNvSpPr>
          <p:nvPr>
            <p:ph type="ctrTitle"/>
          </p:nvPr>
        </p:nvSpPr>
        <p:spPr>
          <a:xfrm>
            <a:off x="15951199" y="6236563"/>
            <a:ext cx="2496076" cy="98882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293"/>
              </a:lnSpc>
            </a:pPr>
            <a:r>
              <a:rPr lang="zh-CN" altLang="en-US" sz="10244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084" name="文本"/>
          <p:cNvSpPr>
            <a:spLocks noGrp="1"/>
          </p:cNvSpPr>
          <p:nvPr>
            <p:ph type="ctrTitle"/>
          </p:nvPr>
        </p:nvSpPr>
        <p:spPr>
          <a:xfrm rot="21599999">
            <a:off x="17754598" y="8631151"/>
            <a:ext cx="5662527" cy="2604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937"/>
              </a:lnSpc>
            </a:pPr>
            <a:br>
              <a:rPr kumimoji="1" lang="en-US" altLang="zh-CN" sz="2176" spc="217" dirty="0">
                <a:ln w="2763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257" name="文本"/>
          <p:cNvSpPr>
            <a:spLocks noGrp="1"/>
          </p:cNvSpPr>
          <p:nvPr>
            <p:ph type="ctrTitle"/>
          </p:nvPr>
        </p:nvSpPr>
        <p:spPr>
          <a:xfrm>
            <a:off x="16827499" y="8524828"/>
            <a:ext cx="5408805" cy="7266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311"/>
              </a:lnSpc>
            </a:pPr>
            <a:r>
              <a:rPr kumimoji="1" lang="zh-CN" altLang="en-US" sz="6093" spc="304" dirty="0">
                <a:ln w="11607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  <a:t>技术支持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415" name="文本"/>
          <p:cNvSpPr>
            <a:spLocks noGrp="1"/>
          </p:cNvSpPr>
          <p:nvPr>
            <p:ph type="ctrTitle"/>
          </p:nvPr>
        </p:nvSpPr>
        <p:spPr>
          <a:xfrm>
            <a:off x="15951199" y="8112401"/>
            <a:ext cx="2496076" cy="9706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293"/>
              </a:lnSpc>
            </a:pPr>
            <a:r>
              <a:rPr lang="zh-CN" altLang="en-US" sz="10244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461" name="文本"/>
          <p:cNvSpPr>
            <a:spLocks noGrp="1"/>
          </p:cNvSpPr>
          <p:nvPr>
            <p:ph type="ctrTitle"/>
          </p:nvPr>
        </p:nvSpPr>
        <p:spPr>
          <a:xfrm rot="21599999">
            <a:off x="17843499" y="10802851"/>
            <a:ext cx="5662526" cy="2604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937"/>
              </a:lnSpc>
            </a:pPr>
            <a:br>
              <a:rPr kumimoji="1" lang="en-US" altLang="zh-CN" sz="2000" dirty="0">
                <a:solidFill>
                  <a:srgbClr val="000000"/>
                </a:solidFill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BBFA4E-9CF1-4E3C-8B8A-6C9C764E9402}"/>
              </a:ext>
            </a:extLst>
          </p:cNvPr>
          <p:cNvSpPr txBox="1"/>
          <p:nvPr/>
        </p:nvSpPr>
        <p:spPr>
          <a:xfrm>
            <a:off x="21244901" y="3035583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accent3"/>
                </a:solidFill>
              </a:rPr>
              <a:t>我自己都不知道什么意思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4483DA-FA80-453F-840B-28B967AE78C7}"/>
              </a:ext>
            </a:extLst>
          </p:cNvPr>
          <p:cNvSpPr txBox="1"/>
          <p:nvPr/>
        </p:nvSpPr>
        <p:spPr>
          <a:xfrm>
            <a:off x="21079263" y="902243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accent3"/>
                </a:solidFill>
              </a:rPr>
              <a:t>请叫我李姐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>
            <a:off x="0" y="-374821"/>
            <a:ext cx="24944172" cy="14090821"/>
          </a:xfrm>
          <a:prstGeom prst="rect">
            <a:avLst/>
          </a:prstGeom>
        </p:spPr>
      </p:pic>
      <p:pic>
        <p:nvPicPr>
          <p:cNvPr id="932" name="Picture" descr="Picture"/>
          <p:cNvPicPr>
            <a:picLocks noChangeAspect="1"/>
          </p:cNvPicPr>
          <p:nvPr/>
        </p:nvPicPr>
        <p:blipFill>
          <a:blip r:embed="rId4" cstate="print">
            <a:alphaModFix amt="95000"/>
          </a:blip>
          <a:stretch>
            <a:fillRect/>
          </a:stretch>
        </p:blipFill>
        <p:spPr>
          <a:xfrm rot="18240000">
            <a:off x="6364386" y="-2945830"/>
            <a:ext cx="5982099" cy="16654709"/>
          </a:xfrm>
          <a:prstGeom prst="rect">
            <a:avLst/>
          </a:prstGeom>
        </p:spPr>
      </p:pic>
      <p:pic>
        <p:nvPicPr>
          <p:cNvPr id="140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2340000">
            <a:off x="10712973" y="1030553"/>
            <a:ext cx="7829240" cy="11654892"/>
          </a:xfrm>
          <a:prstGeom prst="rect">
            <a:avLst/>
          </a:prstGeom>
        </p:spPr>
      </p:pic>
      <p:sp>
        <p:nvSpPr>
          <p:cNvPr id="1883" name="文本"/>
          <p:cNvSpPr>
            <a:spLocks noGrp="1"/>
          </p:cNvSpPr>
          <p:nvPr>
            <p:ph type="ctrTitle"/>
          </p:nvPr>
        </p:nvSpPr>
        <p:spPr>
          <a:xfrm>
            <a:off x="5105462" y="5939877"/>
            <a:ext cx="13035111" cy="11932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664"/>
              </a:lnSpc>
            </a:pPr>
            <a:r>
              <a:rPr lang="zh-CN" altLang="en-US" sz="10157" dirty="0">
                <a:ln w="6449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谢谢</a:t>
            </a:r>
            <a:r>
              <a:rPr lang="zh-CN" altLang="en-US" sz="10157" b="0" i="0" u="none" spc="0" dirty="0">
                <a:ln w="6449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观看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266" name="Picture" descr="Picture"/>
          <p:cNvPicPr>
            <a:picLocks noChangeAspect="1"/>
          </p:cNvPicPr>
          <p:nvPr/>
        </p:nvPicPr>
        <p:blipFill>
          <a:blip r:embed="rId6" cstate="print">
            <a:alphaModFix amt="95000"/>
          </a:blip>
          <a:stretch>
            <a:fillRect/>
          </a:stretch>
        </p:blipFill>
        <p:spPr>
          <a:xfrm>
            <a:off x="6162219" y="4353697"/>
            <a:ext cx="12059559" cy="5008605"/>
          </a:xfrm>
          <a:prstGeom prst="rect">
            <a:avLst/>
          </a:prstGeom>
        </p:spPr>
      </p:pic>
      <p:pic>
        <p:nvPicPr>
          <p:cNvPr id="4734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 rot="20520000">
            <a:off x="15245251" y="7723654"/>
            <a:ext cx="4568401" cy="2232286"/>
          </a:xfrm>
          <a:prstGeom prst="rect">
            <a:avLst/>
          </a:prstGeom>
        </p:spPr>
      </p:pic>
      <p:pic>
        <p:nvPicPr>
          <p:cNvPr id="5210" name="Picture" descr="Picture"/>
          <p:cNvPicPr>
            <a:picLocks noChangeAspect="1"/>
          </p:cNvPicPr>
          <p:nvPr/>
        </p:nvPicPr>
        <p:blipFill>
          <a:blip r:embed="rId8" cstate="print">
            <a:alphaModFix amt="95000"/>
          </a:blip>
          <a:stretch>
            <a:fillRect/>
          </a:stretch>
        </p:blipFill>
        <p:spPr>
          <a:xfrm rot="20760000">
            <a:off x="4323384" y="2450820"/>
            <a:ext cx="7829240" cy="108541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>
            <a:off x="19878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363966" y="274417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84351"/>
            <a:ext cx="6614851" cy="8267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7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我们的</a:t>
            </a:r>
            <a:r>
              <a:rPr lang="zh-CN" altLang="en-US" sz="7000" b="0" i="0" u="none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团队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58593"/>
            <a:ext cx="3052646" cy="12080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698" name="文本"/>
          <p:cNvSpPr>
            <a:spLocks noGrp="1"/>
          </p:cNvSpPr>
          <p:nvPr>
            <p:ph type="ctrTitle"/>
          </p:nvPr>
        </p:nvSpPr>
        <p:spPr>
          <a:xfrm rot="21599999">
            <a:off x="9067799" y="8601849"/>
            <a:ext cx="6925147" cy="274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3105"/>
              </a:lnSpc>
            </a:pPr>
            <a:r>
              <a:rPr lang="zh-CN" altLang="en-US" sz="2300" b="0" i="0" u="none" spc="230" dirty="0">
                <a:ln w="2921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软件学院的六人小团队</a:t>
            </a:r>
            <a:r>
              <a:rPr lang="zh-CN" altLang="en-US" sz="600" spc="230" dirty="0">
                <a:ln w="2921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天团懂吗？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78199" y="1004696"/>
            <a:ext cx="3968063" cy="7162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项目</a:t>
            </a: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团队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2" name="文本"/>
          <p:cNvSpPr>
            <a:spLocks noGrp="1"/>
          </p:cNvSpPr>
          <p:nvPr>
            <p:ph type="ctrTitle"/>
          </p:nvPr>
        </p:nvSpPr>
        <p:spPr>
          <a:xfrm rot="21599999">
            <a:off x="3390899" y="2027046"/>
            <a:ext cx="5805493" cy="2579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915"/>
              </a:lnSpc>
            </a:pPr>
            <a:r>
              <a:rPr lang="zh-CN" altLang="en-US" sz="1100" b="0" i="0" u="none" spc="215" dirty="0">
                <a:ln w="4114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Noto Sans S Chinese DemiLight" charset="-122"/>
              </a:rPr>
              <a:t>软件天团</a:t>
            </a:r>
            <a:endParaRPr kumimoji="1" lang="zh-CN" altLang="en-US" sz="105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4200" name="文本"/>
          <p:cNvSpPr>
            <a:spLocks noGrp="1"/>
          </p:cNvSpPr>
          <p:nvPr>
            <p:ph type="ctrTitle"/>
          </p:nvPr>
        </p:nvSpPr>
        <p:spPr>
          <a:xfrm rot="21599999">
            <a:off x="3267961" y="6056660"/>
            <a:ext cx="4362529" cy="632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143" b="0" i="0" u="none" spc="214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一个来自秦皇岛的阳光男孩儿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271" name="文本"/>
          <p:cNvSpPr>
            <a:spLocks noGrp="1"/>
          </p:cNvSpPr>
          <p:nvPr>
            <p:ph type="ctrTitle"/>
          </p:nvPr>
        </p:nvSpPr>
        <p:spPr>
          <a:xfrm>
            <a:off x="3102587" y="4595196"/>
            <a:ext cx="5009782" cy="565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2"/>
              </a:lnSpc>
            </a:pPr>
            <a:r>
              <a:rPr lang="zh-CN" altLang="en-US" sz="4386" b="0" i="0" u="none" spc="219" dirty="0">
                <a:ln w="16711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张浩宇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42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5400000">
            <a:off x="1767472" y="5239462"/>
            <a:ext cx="2030218" cy="479750"/>
          </a:xfrm>
          <a:prstGeom prst="rect">
            <a:avLst/>
          </a:prstGeom>
        </p:spPr>
      </p:pic>
      <p:sp>
        <p:nvSpPr>
          <p:cNvPr id="22" name="文本">
            <a:extLst>
              <a:ext uri="{FF2B5EF4-FFF2-40B4-BE49-F238E27FC236}">
                <a16:creationId xmlns:a16="http://schemas.microsoft.com/office/drawing/2014/main" id="{F0438699-1AB2-4C05-AA87-EAAEB2D42D2F}"/>
              </a:ext>
            </a:extLst>
          </p:cNvPr>
          <p:cNvSpPr txBox="1">
            <a:spLocks/>
          </p:cNvSpPr>
          <p:nvPr/>
        </p:nvSpPr>
        <p:spPr>
          <a:xfrm rot="21599999">
            <a:off x="9909872" y="6040964"/>
            <a:ext cx="4362529" cy="632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2143" spc="214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一个来自山西的踏实男孩儿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" name="文本">
            <a:extLst>
              <a:ext uri="{FF2B5EF4-FFF2-40B4-BE49-F238E27FC236}">
                <a16:creationId xmlns:a16="http://schemas.microsoft.com/office/drawing/2014/main" id="{0B428D27-5890-4931-8855-989056C4702C}"/>
              </a:ext>
            </a:extLst>
          </p:cNvPr>
          <p:cNvSpPr txBox="1">
            <a:spLocks/>
          </p:cNvSpPr>
          <p:nvPr/>
        </p:nvSpPr>
        <p:spPr>
          <a:xfrm>
            <a:off x="9851820" y="4595196"/>
            <a:ext cx="5009782" cy="565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702"/>
              </a:lnSpc>
            </a:pPr>
            <a:r>
              <a:rPr lang="zh-CN" altLang="en-US" sz="4386" spc="219" dirty="0">
                <a:ln w="16711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张晨旭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4" name="Picture" descr="Picture">
            <a:extLst>
              <a:ext uri="{FF2B5EF4-FFF2-40B4-BE49-F238E27FC236}">
                <a16:creationId xmlns:a16="http://schemas.microsoft.com/office/drawing/2014/main" id="{2A61FD51-2B7D-4A7C-9C77-B2976E99BE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5400000">
            <a:off x="8516705" y="5239462"/>
            <a:ext cx="2030218" cy="479750"/>
          </a:xfrm>
          <a:prstGeom prst="rect">
            <a:avLst/>
          </a:prstGeom>
        </p:spPr>
      </p:pic>
      <p:sp>
        <p:nvSpPr>
          <p:cNvPr id="25" name="文本">
            <a:extLst>
              <a:ext uri="{FF2B5EF4-FFF2-40B4-BE49-F238E27FC236}">
                <a16:creationId xmlns:a16="http://schemas.microsoft.com/office/drawing/2014/main" id="{E6034BD7-13AF-47D1-87CC-7A9DEC81EB49}"/>
              </a:ext>
            </a:extLst>
          </p:cNvPr>
          <p:cNvSpPr txBox="1">
            <a:spLocks/>
          </p:cNvSpPr>
          <p:nvPr/>
        </p:nvSpPr>
        <p:spPr>
          <a:xfrm rot="21599999">
            <a:off x="17149766" y="6073609"/>
            <a:ext cx="4362529" cy="632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2143" spc="214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一个来自张家口的踏实男孩儿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" name="文本">
            <a:extLst>
              <a:ext uri="{FF2B5EF4-FFF2-40B4-BE49-F238E27FC236}">
                <a16:creationId xmlns:a16="http://schemas.microsoft.com/office/drawing/2014/main" id="{892DCDEA-3FF0-4999-9852-62790058DC1C}"/>
              </a:ext>
            </a:extLst>
          </p:cNvPr>
          <p:cNvSpPr txBox="1">
            <a:spLocks/>
          </p:cNvSpPr>
          <p:nvPr/>
        </p:nvSpPr>
        <p:spPr>
          <a:xfrm>
            <a:off x="17111664" y="4595196"/>
            <a:ext cx="5009782" cy="565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702"/>
              </a:lnSpc>
            </a:pPr>
            <a:r>
              <a:rPr lang="zh-CN" altLang="en-US" sz="4386" spc="219" dirty="0">
                <a:ln w="16711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康晓慧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7" name="Picture" descr="Picture">
            <a:extLst>
              <a:ext uri="{FF2B5EF4-FFF2-40B4-BE49-F238E27FC236}">
                <a16:creationId xmlns:a16="http://schemas.microsoft.com/office/drawing/2014/main" id="{5DE975A4-0CD8-4CE4-973D-A04ECE4C9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5400000">
            <a:off x="15776549" y="5239462"/>
            <a:ext cx="2030218" cy="479750"/>
          </a:xfrm>
          <a:prstGeom prst="rect">
            <a:avLst/>
          </a:prstGeom>
        </p:spPr>
      </p:pic>
      <p:sp>
        <p:nvSpPr>
          <p:cNvPr id="28" name="文本">
            <a:extLst>
              <a:ext uri="{FF2B5EF4-FFF2-40B4-BE49-F238E27FC236}">
                <a16:creationId xmlns:a16="http://schemas.microsoft.com/office/drawing/2014/main" id="{28A436ED-F6E9-4338-A3CE-852D7EF5FB25}"/>
              </a:ext>
            </a:extLst>
          </p:cNvPr>
          <p:cNvSpPr txBox="1">
            <a:spLocks/>
          </p:cNvSpPr>
          <p:nvPr/>
        </p:nvSpPr>
        <p:spPr>
          <a:xfrm rot="21599999">
            <a:off x="3180965" y="10023776"/>
            <a:ext cx="4362529" cy="632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2143" spc="214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一个来自贵州的帅气男孩儿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" name="文本">
            <a:extLst>
              <a:ext uri="{FF2B5EF4-FFF2-40B4-BE49-F238E27FC236}">
                <a16:creationId xmlns:a16="http://schemas.microsoft.com/office/drawing/2014/main" id="{7FFB0B51-1C0F-491B-ABA1-FF213465A005}"/>
              </a:ext>
            </a:extLst>
          </p:cNvPr>
          <p:cNvSpPr txBox="1">
            <a:spLocks/>
          </p:cNvSpPr>
          <p:nvPr/>
        </p:nvSpPr>
        <p:spPr>
          <a:xfrm>
            <a:off x="3102586" y="8522626"/>
            <a:ext cx="5009782" cy="565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702"/>
              </a:lnSpc>
            </a:pPr>
            <a:r>
              <a:rPr lang="zh-CN" altLang="en-US" sz="4386" spc="219" dirty="0">
                <a:ln w="16711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王明杰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0" name="Picture" descr="Picture">
            <a:extLst>
              <a:ext uri="{FF2B5EF4-FFF2-40B4-BE49-F238E27FC236}">
                <a16:creationId xmlns:a16="http://schemas.microsoft.com/office/drawing/2014/main" id="{5F174AED-3285-4AE4-B10B-FECD8ED81F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5400000">
            <a:off x="1767471" y="9166892"/>
            <a:ext cx="2030218" cy="479750"/>
          </a:xfrm>
          <a:prstGeom prst="rect">
            <a:avLst/>
          </a:prstGeom>
        </p:spPr>
      </p:pic>
      <p:sp>
        <p:nvSpPr>
          <p:cNvPr id="31" name="文本">
            <a:extLst>
              <a:ext uri="{FF2B5EF4-FFF2-40B4-BE49-F238E27FC236}">
                <a16:creationId xmlns:a16="http://schemas.microsoft.com/office/drawing/2014/main" id="{BD3DCA38-0C82-4CE7-BF97-E4A3D61F32AB}"/>
              </a:ext>
            </a:extLst>
          </p:cNvPr>
          <p:cNvSpPr txBox="1">
            <a:spLocks/>
          </p:cNvSpPr>
          <p:nvPr/>
        </p:nvSpPr>
        <p:spPr>
          <a:xfrm rot="21599999">
            <a:off x="9895793" y="10001038"/>
            <a:ext cx="4362529" cy="632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2143" spc="214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一个来自贵州的帅气男孩儿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2" name="文本">
            <a:extLst>
              <a:ext uri="{FF2B5EF4-FFF2-40B4-BE49-F238E27FC236}">
                <a16:creationId xmlns:a16="http://schemas.microsoft.com/office/drawing/2014/main" id="{9914B3BA-7507-4B81-AA4E-8907E221A993}"/>
              </a:ext>
            </a:extLst>
          </p:cNvPr>
          <p:cNvSpPr txBox="1">
            <a:spLocks/>
          </p:cNvSpPr>
          <p:nvPr/>
        </p:nvSpPr>
        <p:spPr>
          <a:xfrm>
            <a:off x="9851819" y="8522626"/>
            <a:ext cx="5009782" cy="565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702"/>
              </a:lnSpc>
            </a:pPr>
            <a:r>
              <a:rPr lang="zh-CN" altLang="en-US" sz="4386" spc="219" dirty="0">
                <a:ln w="16711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李诗凡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3" name="Picture" descr="Picture">
            <a:extLst>
              <a:ext uri="{FF2B5EF4-FFF2-40B4-BE49-F238E27FC236}">
                <a16:creationId xmlns:a16="http://schemas.microsoft.com/office/drawing/2014/main" id="{91B5879B-47DF-43B7-9FDF-843F79AF12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5400000">
            <a:off x="8516704" y="9166892"/>
            <a:ext cx="2030218" cy="479750"/>
          </a:xfrm>
          <a:prstGeom prst="rect">
            <a:avLst/>
          </a:prstGeom>
        </p:spPr>
      </p:pic>
      <p:sp>
        <p:nvSpPr>
          <p:cNvPr id="34" name="文本">
            <a:extLst>
              <a:ext uri="{FF2B5EF4-FFF2-40B4-BE49-F238E27FC236}">
                <a16:creationId xmlns:a16="http://schemas.microsoft.com/office/drawing/2014/main" id="{EEAF6687-46C7-4C94-90F5-CE8DC886D679}"/>
              </a:ext>
            </a:extLst>
          </p:cNvPr>
          <p:cNvSpPr txBox="1">
            <a:spLocks/>
          </p:cNvSpPr>
          <p:nvPr/>
        </p:nvSpPr>
        <p:spPr>
          <a:xfrm rot="21599999">
            <a:off x="17149765" y="10001039"/>
            <a:ext cx="4362529" cy="632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2143" spc="214" dirty="0"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一个来自沧州的阳光男孩</a:t>
            </a:r>
            <a:endParaRPr lang="en-US" altLang="zh-CN" sz="2143" spc="214" dirty="0"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  <a:p>
            <a:pPr>
              <a:lnSpc>
                <a:spcPts val="300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" name="文本">
            <a:extLst>
              <a:ext uri="{FF2B5EF4-FFF2-40B4-BE49-F238E27FC236}">
                <a16:creationId xmlns:a16="http://schemas.microsoft.com/office/drawing/2014/main" id="{58667429-6FEE-4FAA-BDCB-06C6A29BBD26}"/>
              </a:ext>
            </a:extLst>
          </p:cNvPr>
          <p:cNvSpPr txBox="1">
            <a:spLocks/>
          </p:cNvSpPr>
          <p:nvPr/>
        </p:nvSpPr>
        <p:spPr>
          <a:xfrm>
            <a:off x="17111663" y="8522626"/>
            <a:ext cx="5009782" cy="565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702"/>
              </a:lnSpc>
            </a:pPr>
            <a:r>
              <a:rPr lang="zh-CN" altLang="en-US" sz="4386" spc="219" dirty="0">
                <a:ln w="16711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刘潭</a:t>
            </a:r>
            <a:endParaRPr lang="en-US" altLang="zh-CN" sz="4386" spc="219" dirty="0">
              <a:ln w="16711">
                <a:solidFill>
                  <a:srgbClr val="242424">
                    <a:alpha val="100000"/>
                  </a:srgbClr>
                </a:solidFill>
              </a:ln>
              <a:solidFill>
                <a:srgbClr val="242424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  <a:p>
            <a:pPr>
              <a:lnSpc>
                <a:spcPts val="5702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6" name="Picture" descr="Picture">
            <a:extLst>
              <a:ext uri="{FF2B5EF4-FFF2-40B4-BE49-F238E27FC236}">
                <a16:creationId xmlns:a16="http://schemas.microsoft.com/office/drawing/2014/main" id="{572A1C00-B63F-48D2-BBFE-6BCCE61165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5400000">
            <a:off x="15776548" y="9166892"/>
            <a:ext cx="2030218" cy="4797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DC8B6F0-11BB-4279-A1FE-45E5A3213FF1}"/>
              </a:ext>
            </a:extLst>
          </p:cNvPr>
          <p:cNvSpPr/>
          <p:nvPr/>
        </p:nvSpPr>
        <p:spPr>
          <a:xfrm>
            <a:off x="17221532" y="9333576"/>
            <a:ext cx="4290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安卓开发工程师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8C481C-2623-490C-AB66-47B7ADAE6429}"/>
              </a:ext>
            </a:extLst>
          </p:cNvPr>
          <p:cNvSpPr/>
          <p:nvPr/>
        </p:nvSpPr>
        <p:spPr>
          <a:xfrm>
            <a:off x="17393476" y="5406146"/>
            <a:ext cx="3874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安卓开发工程师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4F6C9-EDFF-4539-BE74-F0631B250E8B}"/>
              </a:ext>
            </a:extLst>
          </p:cNvPr>
          <p:cNvSpPr/>
          <p:nvPr/>
        </p:nvSpPr>
        <p:spPr>
          <a:xfrm>
            <a:off x="10127757" y="9368667"/>
            <a:ext cx="3874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安卓开发工程师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6C9E66-0A29-4075-9680-462D51DC1A03}"/>
              </a:ext>
            </a:extLst>
          </p:cNvPr>
          <p:cNvSpPr/>
          <p:nvPr/>
        </p:nvSpPr>
        <p:spPr>
          <a:xfrm>
            <a:off x="3424839" y="9333576"/>
            <a:ext cx="3874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安卓开发工程师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AA3A87-7C10-4948-A683-97F025DB703D}"/>
              </a:ext>
            </a:extLst>
          </p:cNvPr>
          <p:cNvSpPr/>
          <p:nvPr/>
        </p:nvSpPr>
        <p:spPr>
          <a:xfrm>
            <a:off x="10127757" y="5441237"/>
            <a:ext cx="4061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JAVA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开发工程师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A8AB5-54EB-4EE0-B6B3-939252DFBEB5}"/>
              </a:ext>
            </a:extLst>
          </p:cNvPr>
          <p:cNvSpPr/>
          <p:nvPr/>
        </p:nvSpPr>
        <p:spPr>
          <a:xfrm>
            <a:off x="3424839" y="5406146"/>
            <a:ext cx="2797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职务：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项目经理</a:t>
            </a:r>
          </a:p>
        </p:txBody>
      </p:sp>
    </p:spTree>
    <p:extLst>
      <p:ext uri="{BB962C8B-B14F-4D97-AF65-F5344CB8AC3E}">
        <p14:creationId xmlns:p14="http://schemas.microsoft.com/office/powerpoint/2010/main" val="243780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84351"/>
            <a:ext cx="6614851" cy="8267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7000" b="0" i="0" u="none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市场分析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80818"/>
            <a:ext cx="3052646" cy="12303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698" name="文本"/>
          <p:cNvSpPr>
            <a:spLocks noGrp="1"/>
          </p:cNvSpPr>
          <p:nvPr>
            <p:ph type="ctrTitle"/>
          </p:nvPr>
        </p:nvSpPr>
        <p:spPr>
          <a:xfrm rot="21599999">
            <a:off x="9067799" y="8601849"/>
            <a:ext cx="6925147" cy="274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105"/>
              </a:lnSpc>
            </a:pPr>
            <a:r>
              <a:rPr lang="zh-CN" altLang="en-US" sz="2300" b="0" i="0" u="none" spc="230" dirty="0">
                <a:ln w="2921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以市场需求为基础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19608799" y="680592"/>
            <a:ext cx="3772929" cy="7231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市场分析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30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 rot="10800000">
            <a:off x="2152742" y="3048993"/>
            <a:ext cx="2842935" cy="8757756"/>
          </a:xfrm>
          <a:prstGeom prst="rect">
            <a:avLst/>
          </a:prstGeom>
        </p:spPr>
      </p:pic>
      <p:pic>
        <p:nvPicPr>
          <p:cNvPr id="280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019563" y="9883223"/>
            <a:ext cx="9790068" cy="1406321"/>
          </a:xfrm>
          <a:prstGeom prst="rect">
            <a:avLst/>
          </a:prstGeom>
        </p:spPr>
      </p:pic>
      <p:sp>
        <p:nvSpPr>
          <p:cNvPr id="3273" name="文本"/>
          <p:cNvSpPr>
            <a:spLocks noGrp="1"/>
          </p:cNvSpPr>
          <p:nvPr>
            <p:ph type="ctrTitle"/>
          </p:nvPr>
        </p:nvSpPr>
        <p:spPr>
          <a:xfrm>
            <a:off x="6134099" y="4731627"/>
            <a:ext cx="7434944" cy="68738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322"/>
              </a:lnSpc>
            </a:pPr>
            <a:r>
              <a:rPr lang="zh-CN" altLang="en-US" sz="5857" b="0" i="0" u="none" spc="292" dirty="0"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早年开展的垃圾分类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17" name="文本"/>
          <p:cNvSpPr>
            <a:spLocks noGrp="1"/>
          </p:cNvSpPr>
          <p:nvPr>
            <p:ph type="ctrTitle"/>
          </p:nvPr>
        </p:nvSpPr>
        <p:spPr>
          <a:xfrm rot="21599999">
            <a:off x="6108699" y="6045122"/>
            <a:ext cx="14808199" cy="69902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zh-CN" dirty="0">
                <a:latin typeface="Agency FB" panose="020B0503020202020204" pitchFamily="34" charset="0"/>
              </a:rPr>
              <a:t>早在2000年，国家便曾在北京、上海、广州、深圳、杭州、南京、厦门和桂林8座城市开展垃圾分类试点工作，但由于种种原因，以上城市在长达14年的试点期间内均未在垃圾分类方面取得显著进展。</a:t>
            </a:r>
            <a:endParaRPr kumimoji="1" lang="zh-CN" altLang="en-US" sz="2000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pic>
        <p:nvPicPr>
          <p:cNvPr id="647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120898" y="9102988"/>
            <a:ext cx="1789651" cy="111853"/>
          </a:xfrm>
          <a:prstGeom prst="rect">
            <a:avLst/>
          </a:prstGeom>
        </p:spPr>
      </p:pic>
      <p:pic>
        <p:nvPicPr>
          <p:cNvPr id="694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2023429" y="10600964"/>
            <a:ext cx="1030655" cy="890111"/>
          </a:xfrm>
          <a:prstGeom prst="rect">
            <a:avLst/>
          </a:prstGeom>
        </p:spPr>
      </p:pic>
      <p:pic>
        <p:nvPicPr>
          <p:cNvPr id="7412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2023429" y="9777949"/>
            <a:ext cx="1030655" cy="8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3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17056099" y="934592"/>
            <a:ext cx="3968063" cy="7231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市场分析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2" name="文本"/>
          <p:cNvSpPr>
            <a:spLocks noGrp="1"/>
          </p:cNvSpPr>
          <p:nvPr>
            <p:ph type="ctrTitle"/>
          </p:nvPr>
        </p:nvSpPr>
        <p:spPr>
          <a:xfrm rot="21599999">
            <a:off x="15214599" y="1938146"/>
            <a:ext cx="5805493" cy="2579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2915"/>
              </a:lnSpc>
            </a:pPr>
            <a:br>
              <a:rPr kumimoji="1" lang="en-US" altLang="zh-CN" sz="2000" dirty="0">
                <a:solidFill>
                  <a:srgbClr val="000000"/>
                </a:solidFill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30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1270470" y="0"/>
            <a:ext cx="1528363" cy="2568009"/>
          </a:xfrm>
          <a:prstGeom prst="rect">
            <a:avLst/>
          </a:prstGeom>
        </p:spPr>
      </p:pic>
      <p:pic>
        <p:nvPicPr>
          <p:cNvPr id="2793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10800000">
            <a:off x="9204588" y="5277818"/>
            <a:ext cx="4392853" cy="3793827"/>
          </a:xfrm>
          <a:prstGeom prst="rect">
            <a:avLst/>
          </a:prstGeom>
          <a:effectLst>
            <a:outerShdw blurRad="487680" dist="254000" dir="16860000" algn="ctr">
              <a:srgbClr val="000000">
                <a:alpha val="25000"/>
              </a:srgbClr>
            </a:outerShdw>
          </a:effectLst>
        </p:spPr>
      </p:pic>
      <p:pic>
        <p:nvPicPr>
          <p:cNvPr id="343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rot="10800000">
            <a:off x="9856521" y="5622697"/>
            <a:ext cx="3088988" cy="2948580"/>
          </a:xfrm>
          <a:prstGeom prst="rect">
            <a:avLst/>
          </a:prstGeom>
        </p:spPr>
      </p:pic>
      <p:sp>
        <p:nvSpPr>
          <p:cNvPr id="3910" name="文本"/>
          <p:cNvSpPr>
            <a:spLocks noGrp="1"/>
          </p:cNvSpPr>
          <p:nvPr>
            <p:ph type="ctrTitle"/>
          </p:nvPr>
        </p:nvSpPr>
        <p:spPr>
          <a:xfrm>
            <a:off x="10905065" y="5450702"/>
            <a:ext cx="1132128" cy="1050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3293"/>
              </a:lnSpc>
            </a:pPr>
            <a:r>
              <a:rPr lang="zh-CN" altLang="en-US" sz="11077" b="0" i="0" u="none" spc="553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955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262982" y="4086111"/>
            <a:ext cx="3500729" cy="3023357"/>
          </a:xfrm>
          <a:prstGeom prst="rect">
            <a:avLst/>
          </a:prstGeom>
          <a:effectLst>
            <a:outerShdw blurRad="670560" dist="254000" dir="12660000" algn="ctr">
              <a:srgbClr val="000000">
                <a:alpha val="25000"/>
              </a:srgbClr>
            </a:outerShdw>
          </a:effectLst>
        </p:spPr>
      </p:pic>
      <p:pic>
        <p:nvPicPr>
          <p:cNvPr id="5589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6782517" y="4484863"/>
            <a:ext cx="2461660" cy="2349766"/>
          </a:xfrm>
          <a:prstGeom prst="rect">
            <a:avLst/>
          </a:prstGeom>
        </p:spPr>
      </p:pic>
      <p:sp>
        <p:nvSpPr>
          <p:cNvPr id="6057" name="文本"/>
          <p:cNvSpPr>
            <a:spLocks noGrp="1"/>
          </p:cNvSpPr>
          <p:nvPr>
            <p:ph type="ctrTitle"/>
          </p:nvPr>
        </p:nvSpPr>
        <p:spPr>
          <a:xfrm>
            <a:off x="7476065" y="4942278"/>
            <a:ext cx="1071746" cy="7855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126"/>
              </a:lnSpc>
            </a:pPr>
            <a:r>
              <a:rPr lang="zh-CN" altLang="en-US" sz="8438" b="0" i="0" u="none" spc="421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7101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1900969" y="7643549"/>
            <a:ext cx="2299970" cy="1986338"/>
          </a:xfrm>
          <a:prstGeom prst="rect">
            <a:avLst/>
          </a:prstGeom>
          <a:effectLst>
            <a:outerShdw blurRad="670560" dist="254000" dir="12660000" algn="ctr">
              <a:srgbClr val="000000">
                <a:alpha val="25000"/>
              </a:srgbClr>
            </a:outerShdw>
          </a:effectLst>
        </p:spPr>
      </p:pic>
      <p:pic>
        <p:nvPicPr>
          <p:cNvPr id="7736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2242301" y="7905527"/>
            <a:ext cx="1617305" cy="1543791"/>
          </a:xfrm>
          <a:prstGeom prst="rect">
            <a:avLst/>
          </a:prstGeom>
        </p:spPr>
      </p:pic>
      <p:sp>
        <p:nvSpPr>
          <p:cNvPr id="8205" name="文本"/>
          <p:cNvSpPr>
            <a:spLocks noGrp="1"/>
          </p:cNvSpPr>
          <p:nvPr>
            <p:ph type="ctrTitle"/>
          </p:nvPr>
        </p:nvSpPr>
        <p:spPr>
          <a:xfrm>
            <a:off x="12746565" y="8217936"/>
            <a:ext cx="704135" cy="53514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653"/>
              </a:lnSpc>
            </a:pPr>
            <a:r>
              <a:rPr lang="zh-CN" altLang="en-US" sz="5544" b="0" i="0" u="none" spc="277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9248" name="Picture" descr="Picture"/>
          <p:cNvPicPr>
            <a:picLocks noChangeAspect="1"/>
          </p:cNvPicPr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 rot="10800000">
            <a:off x="13455303" y="6672313"/>
            <a:ext cx="3199259" cy="2762997"/>
          </a:xfrm>
          <a:prstGeom prst="rect">
            <a:avLst/>
          </a:prstGeom>
          <a:effectLst>
            <a:outerShdw blurRad="487680" dist="254000" dir="16860000" algn="ctr">
              <a:srgbClr val="000000">
                <a:alpha val="25000"/>
              </a:srgbClr>
            </a:outerShdw>
          </a:effectLst>
        </p:spPr>
      </p:pic>
      <p:pic>
        <p:nvPicPr>
          <p:cNvPr id="9890" name="Picture" descr="Picture"/>
          <p:cNvPicPr>
            <a:picLocks noChangeAspect="1"/>
          </p:cNvPicPr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 rot="10800000">
            <a:off x="13930097" y="6923483"/>
            <a:ext cx="2249671" cy="2147414"/>
          </a:xfrm>
          <a:prstGeom prst="rect">
            <a:avLst/>
          </a:prstGeom>
        </p:spPr>
      </p:pic>
      <p:sp>
        <p:nvSpPr>
          <p:cNvPr id="10367" name="文本"/>
          <p:cNvSpPr>
            <a:spLocks noGrp="1"/>
          </p:cNvSpPr>
          <p:nvPr>
            <p:ph type="ctrTitle"/>
          </p:nvPr>
        </p:nvSpPr>
        <p:spPr>
          <a:xfrm>
            <a:off x="14702365" y="6782724"/>
            <a:ext cx="824515" cy="75102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9681"/>
              </a:lnSpc>
            </a:pPr>
            <a:r>
              <a:rPr lang="zh-CN" altLang="en-US" sz="8067" b="0" i="0" u="none" spc="403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481" name="文本"/>
          <p:cNvSpPr>
            <a:spLocks noGrp="1"/>
          </p:cNvSpPr>
          <p:nvPr>
            <p:ph type="ctrTitle"/>
          </p:nvPr>
        </p:nvSpPr>
        <p:spPr>
          <a:xfrm>
            <a:off x="2233582" y="4210024"/>
            <a:ext cx="4671806" cy="22946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5200"/>
              </a:lnSpc>
            </a:pP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日起，</a:t>
            </a:r>
            <a:r>
              <a:rPr lang="en-US" altLang="zh-CN" dirty="0"/>
              <a:t>《</a:t>
            </a:r>
            <a:r>
              <a:rPr lang="zh-CN" altLang="en-US" dirty="0"/>
              <a:t>上海市生活垃圾管理条例</a:t>
            </a:r>
            <a:r>
              <a:rPr lang="en-US" altLang="zh-CN" dirty="0"/>
              <a:t>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635" name="文本"/>
          <p:cNvSpPr>
            <a:spLocks noGrp="1"/>
          </p:cNvSpPr>
          <p:nvPr>
            <p:ph type="ctrTitle"/>
          </p:nvPr>
        </p:nvSpPr>
        <p:spPr>
          <a:xfrm>
            <a:off x="1024465" y="4117554"/>
            <a:ext cx="1248493" cy="6938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32"/>
              </a:lnSpc>
            </a:pPr>
            <a:r>
              <a:rPr lang="zh-CN" altLang="en-US" sz="7178" b="0" i="0" u="none" spc="358" dirty="0">
                <a:ln w="13675">
                  <a:solidFill>
                    <a:srgbClr val="87B7CC">
                      <a:alpha val="100000"/>
                    </a:srgbClr>
                  </a:solidFill>
                </a:ln>
                <a:solidFill>
                  <a:srgbClr val="87B7CC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861" name="文本"/>
          <p:cNvSpPr>
            <a:spLocks noGrp="1"/>
          </p:cNvSpPr>
          <p:nvPr>
            <p:ph type="ctrTitle"/>
          </p:nvPr>
        </p:nvSpPr>
        <p:spPr>
          <a:xfrm>
            <a:off x="5760448" y="7971789"/>
            <a:ext cx="4877429" cy="21747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5200"/>
              </a:lnSpc>
            </a:pPr>
            <a:r>
              <a:rPr lang="en-US" altLang="zh-CN" sz="4000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2019</a:t>
            </a:r>
            <a:r>
              <a:rPr lang="zh-CN" altLang="en-US" sz="4000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</a:t>
            </a:r>
            <a:r>
              <a:rPr lang="en-US" altLang="zh-CN" sz="4000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</a:t>
            </a:r>
            <a:r>
              <a:rPr lang="zh-CN" altLang="en-US" sz="4000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月</a:t>
            </a:r>
            <a:r>
              <a:rPr lang="en-US" altLang="zh-CN" sz="4000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</a:t>
            </a:r>
            <a:r>
              <a:rPr lang="zh-CN" altLang="en-US" sz="4000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日正式施行</a:t>
            </a:r>
            <a:r>
              <a:rPr lang="en-US" altLang="zh-CN" sz="4000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《</a:t>
            </a:r>
            <a:r>
              <a:rPr lang="zh-CN" altLang="en-US" sz="4000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重庆市生活垃圾分类管理办法</a:t>
            </a:r>
            <a:r>
              <a:rPr lang="en-US" altLang="zh-CN" sz="4000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015" name="文本"/>
          <p:cNvSpPr>
            <a:spLocks noGrp="1"/>
          </p:cNvSpPr>
          <p:nvPr>
            <p:ph type="ctrTitle"/>
          </p:nvPr>
        </p:nvSpPr>
        <p:spPr>
          <a:xfrm>
            <a:off x="4415365" y="7724418"/>
            <a:ext cx="1248493" cy="7065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32"/>
              </a:lnSpc>
            </a:pPr>
            <a:r>
              <a:rPr lang="zh-CN" altLang="en-US" sz="7178" b="0" i="0" u="none" spc="358" dirty="0">
                <a:ln w="13675">
                  <a:solidFill>
                    <a:srgbClr val="87B7CC">
                      <a:alpha val="100000"/>
                    </a:srgbClr>
                  </a:solidFill>
                </a:ln>
                <a:solidFill>
                  <a:srgbClr val="87B7CC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243" name="文本"/>
          <p:cNvSpPr>
            <a:spLocks noGrp="1"/>
          </p:cNvSpPr>
          <p:nvPr>
            <p:ph type="ctrTitle"/>
          </p:nvPr>
        </p:nvSpPr>
        <p:spPr>
          <a:xfrm>
            <a:off x="16014370" y="9458411"/>
            <a:ext cx="4604165" cy="276299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5200"/>
              </a:lnSpc>
            </a:pPr>
            <a:r>
              <a:rPr lang="en-US" altLang="zh-CN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2019</a:t>
            </a:r>
            <a:r>
              <a:rPr lang="zh-CN" altLang="en-US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</a:t>
            </a:r>
            <a:r>
              <a:rPr lang="en-US" altLang="zh-CN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7</a:t>
            </a:r>
            <a:r>
              <a:rPr lang="zh-CN" altLang="en-US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月</a:t>
            </a:r>
            <a:r>
              <a:rPr lang="zh-CN" altLang="en-US" dirty="0"/>
              <a:t>修订版</a:t>
            </a:r>
            <a:r>
              <a:rPr lang="en-US" altLang="zh-CN" dirty="0"/>
              <a:t>《</a:t>
            </a:r>
            <a:r>
              <a:rPr lang="zh-CN" altLang="en-US" dirty="0"/>
              <a:t>北京市生活垃圾管理条例</a:t>
            </a:r>
            <a:r>
              <a:rPr lang="en-US" altLang="zh-CN" dirty="0"/>
              <a:t>》</a:t>
            </a:r>
            <a:r>
              <a:rPr lang="zh-CN" altLang="en-US" dirty="0"/>
              <a:t>正式实施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398" name="文本"/>
          <p:cNvSpPr>
            <a:spLocks noGrp="1"/>
          </p:cNvSpPr>
          <p:nvPr>
            <p:ph type="ctrTitle"/>
          </p:nvPr>
        </p:nvSpPr>
        <p:spPr>
          <a:xfrm>
            <a:off x="14715065" y="9426218"/>
            <a:ext cx="1248493" cy="7065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32"/>
              </a:lnSpc>
            </a:pPr>
            <a:r>
              <a:rPr lang="zh-CN" altLang="en-US" sz="7178" b="0" i="0" u="none" spc="358" dirty="0">
                <a:ln w="13675">
                  <a:solidFill>
                    <a:srgbClr val="87B7CC">
                      <a:alpha val="100000"/>
                    </a:srgbClr>
                  </a:solidFill>
                </a:ln>
                <a:solidFill>
                  <a:srgbClr val="87B7CC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2626" name="文本"/>
          <p:cNvSpPr>
            <a:spLocks noGrp="1"/>
          </p:cNvSpPr>
          <p:nvPr>
            <p:ph type="ctrTitle"/>
          </p:nvPr>
        </p:nvSpPr>
        <p:spPr>
          <a:xfrm>
            <a:off x="18033499" y="5261323"/>
            <a:ext cx="5626101" cy="379382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5200"/>
              </a:lnSpc>
            </a:pPr>
            <a:r>
              <a:rPr lang="zh-CN" altLang="en-US" dirty="0"/>
              <a:t>近日召开的河北省十三届人大常委会第十三次会议对</a:t>
            </a:r>
            <a:r>
              <a:rPr lang="en-US" altLang="zh-CN" dirty="0"/>
              <a:t>《</a:t>
            </a:r>
            <a:r>
              <a:rPr lang="zh-CN" altLang="en-US" dirty="0"/>
              <a:t>河北省城乡生活垃圾管理条例（草案）</a:t>
            </a:r>
            <a:r>
              <a:rPr lang="en-US" altLang="zh-CN" dirty="0"/>
              <a:t>》</a:t>
            </a:r>
            <a:r>
              <a:rPr lang="zh-CN" altLang="en-US" dirty="0"/>
              <a:t>进行了初审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781" name="文本"/>
          <p:cNvSpPr>
            <a:spLocks noGrp="1"/>
          </p:cNvSpPr>
          <p:nvPr>
            <p:ph type="ctrTitle"/>
          </p:nvPr>
        </p:nvSpPr>
        <p:spPr>
          <a:xfrm>
            <a:off x="16785165" y="4892254"/>
            <a:ext cx="1137811" cy="6938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332"/>
              </a:lnSpc>
            </a:pPr>
            <a:r>
              <a:rPr lang="zh-CN" altLang="en-US" sz="7178" b="0" i="0" u="none" spc="358" dirty="0">
                <a:ln w="13675">
                  <a:solidFill>
                    <a:srgbClr val="87B7CC">
                      <a:alpha val="100000"/>
                    </a:srgbClr>
                  </a:solidFill>
                </a:ln>
                <a:solidFill>
                  <a:srgbClr val="87B7CC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10792"/>
            <a:ext cx="3772929" cy="7231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市场分析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6857999"/>
            <a:ext cx="24772195" cy="6857890"/>
          </a:xfrm>
          <a:prstGeom prst="rect">
            <a:avLst/>
          </a:prstGeom>
        </p:spPr>
      </p:pic>
      <p:pic>
        <p:nvPicPr>
          <p:cNvPr id="3257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rot="10800000">
            <a:off x="8990120" y="3901446"/>
            <a:ext cx="5948293" cy="5137162"/>
          </a:xfrm>
          <a:prstGeom prst="rect">
            <a:avLst/>
          </a:prstGeom>
          <a:effectLst>
            <a:outerShdw blurRad="487680" dist="254000" dir="16860000" algn="ctr">
              <a:srgbClr val="000000">
                <a:alpha val="25000"/>
              </a:srgbClr>
            </a:outerShdw>
          </a:effectLst>
        </p:spPr>
      </p:pic>
      <p:pic>
        <p:nvPicPr>
          <p:cNvPr id="3898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10800000">
            <a:off x="9872891" y="4368441"/>
            <a:ext cx="4182751" cy="3992626"/>
          </a:xfrm>
          <a:prstGeom prst="rect">
            <a:avLst/>
          </a:prstGeom>
        </p:spPr>
      </p:pic>
      <p:sp>
        <p:nvSpPr>
          <p:cNvPr id="4373" name="文本"/>
          <p:cNvSpPr>
            <a:spLocks noGrp="1"/>
          </p:cNvSpPr>
          <p:nvPr>
            <p:ph type="ctrTitle"/>
          </p:nvPr>
        </p:nvSpPr>
        <p:spPr>
          <a:xfrm rot="21599999">
            <a:off x="10109199" y="10176394"/>
            <a:ext cx="3697564" cy="67265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322"/>
              </a:lnSpc>
            </a:pPr>
            <a:br>
              <a:rPr lang="en-US" altLang="zh-CN" sz="2143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en-US" altLang="zh-CN" sz="2143" b="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5446" name="文本"/>
          <p:cNvSpPr>
            <a:spLocks noGrp="1"/>
          </p:cNvSpPr>
          <p:nvPr>
            <p:ph type="ctrTitle"/>
          </p:nvPr>
        </p:nvSpPr>
        <p:spPr>
          <a:xfrm>
            <a:off x="9740899" y="9654266"/>
            <a:ext cx="4440709" cy="4965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60"/>
              </a:lnSpc>
            </a:pPr>
            <a:r>
              <a:rPr lang="zh-CN" altLang="en-US" sz="6600" b="0" i="0" u="none" spc="210" dirty="0">
                <a:ln w="8001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破坏环境</a:t>
            </a:r>
            <a:endParaRPr kumimoji="1" lang="zh-CN" altLang="en-US" sz="4000" dirty="0">
              <a:solidFill>
                <a:srgbClr val="000000"/>
              </a:solidFill>
            </a:endParaRPr>
          </a:p>
        </p:txBody>
      </p:sp>
      <p:pic>
        <p:nvPicPr>
          <p:cNvPr id="6601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 rot="10800000">
            <a:off x="4009126" y="5036196"/>
            <a:ext cx="4068622" cy="3513810"/>
          </a:xfrm>
          <a:prstGeom prst="rect">
            <a:avLst/>
          </a:prstGeom>
          <a:effectLst>
            <a:outerShdw blurRad="670560" dist="254000" dir="12660000" algn="ctr">
              <a:srgbClr val="000000">
                <a:alpha val="25000"/>
              </a:srgbClr>
            </a:outerShdw>
          </a:effectLst>
        </p:spPr>
      </p:pic>
      <p:pic>
        <p:nvPicPr>
          <p:cNvPr id="7242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 rot="10800000">
            <a:off x="4612940" y="5355619"/>
            <a:ext cx="2860994" cy="2730949"/>
          </a:xfrm>
          <a:prstGeom prst="rect">
            <a:avLst/>
          </a:prstGeom>
        </p:spPr>
      </p:pic>
      <p:pic>
        <p:nvPicPr>
          <p:cNvPr id="7717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 rot="10800000">
            <a:off x="15940135" y="5141469"/>
            <a:ext cx="4068622" cy="3513810"/>
          </a:xfrm>
          <a:prstGeom prst="rect">
            <a:avLst/>
          </a:prstGeom>
          <a:effectLst>
            <a:outerShdw blurRad="568960" dist="355600" dir="8880000" algn="ctr">
              <a:srgbClr val="000000">
                <a:alpha val="25000"/>
              </a:srgbClr>
            </a:outerShdw>
          </a:effectLst>
        </p:spPr>
      </p:pic>
      <p:pic>
        <p:nvPicPr>
          <p:cNvPr id="8358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 rot="10800000">
            <a:off x="16543949" y="5460893"/>
            <a:ext cx="2860994" cy="2730949"/>
          </a:xfrm>
          <a:prstGeom prst="rect">
            <a:avLst/>
          </a:prstGeom>
        </p:spPr>
      </p:pic>
      <p:sp>
        <p:nvSpPr>
          <p:cNvPr id="8834" name="文本"/>
          <p:cNvSpPr>
            <a:spLocks noGrp="1"/>
          </p:cNvSpPr>
          <p:nvPr>
            <p:ph type="ctrTitle"/>
          </p:nvPr>
        </p:nvSpPr>
        <p:spPr>
          <a:xfrm>
            <a:off x="3822699" y="9022423"/>
            <a:ext cx="4440709" cy="4965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60"/>
              </a:lnSpc>
            </a:pPr>
            <a:r>
              <a:rPr lang="zh-CN" altLang="en-US" sz="6000" b="0" i="0" u="none" spc="210" dirty="0">
                <a:ln w="8001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罚款</a:t>
            </a:r>
            <a:endParaRPr kumimoji="1"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9989" name="文本"/>
          <p:cNvSpPr>
            <a:spLocks noGrp="1"/>
          </p:cNvSpPr>
          <p:nvPr>
            <p:ph type="ctrTitle"/>
          </p:nvPr>
        </p:nvSpPr>
        <p:spPr>
          <a:xfrm rot="21599999">
            <a:off x="4190999" y="9655694"/>
            <a:ext cx="3697564" cy="67265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322"/>
              </a:lnSpc>
            </a:pPr>
            <a:br>
              <a:rPr lang="en-US" altLang="zh-CN" sz="2143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en-US" altLang="zh-CN" sz="2143" b="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1060" name="文本"/>
          <p:cNvSpPr>
            <a:spLocks noGrp="1"/>
          </p:cNvSpPr>
          <p:nvPr>
            <p:ph type="ctrTitle"/>
          </p:nvPr>
        </p:nvSpPr>
        <p:spPr>
          <a:xfrm>
            <a:off x="15824199" y="8919654"/>
            <a:ext cx="4440709" cy="4965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60"/>
              </a:lnSpc>
            </a:pPr>
            <a:r>
              <a:rPr lang="zh-CN" altLang="en-US" sz="5400" b="0" i="0" u="none" spc="210" dirty="0">
                <a:ln w="8001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增加负担</a:t>
            </a:r>
            <a:endParaRPr kumimoji="1"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12217" name="文本"/>
          <p:cNvSpPr>
            <a:spLocks noGrp="1"/>
          </p:cNvSpPr>
          <p:nvPr>
            <p:ph type="ctrTitle"/>
          </p:nvPr>
        </p:nvSpPr>
        <p:spPr>
          <a:xfrm rot="21599999">
            <a:off x="16192499" y="9655694"/>
            <a:ext cx="3697564" cy="67265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322"/>
              </a:lnSpc>
            </a:pPr>
            <a:br>
              <a:rPr lang="en-US" altLang="zh-CN" sz="2143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endParaRPr lang="en-US" altLang="zh-CN" sz="2143" b="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4292" name="文本"/>
          <p:cNvSpPr>
            <a:spLocks noGrp="1"/>
          </p:cNvSpPr>
          <p:nvPr>
            <p:ph type="ctrTitle"/>
          </p:nvPr>
        </p:nvSpPr>
        <p:spPr>
          <a:xfrm>
            <a:off x="11302999" y="4114164"/>
            <a:ext cx="1532997" cy="13963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8000"/>
              </a:lnSpc>
            </a:pPr>
            <a:r>
              <a:rPr lang="zh-CN" altLang="en-US" sz="15000" b="0" i="0" u="none" spc="75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338" name="文本"/>
          <p:cNvSpPr>
            <a:spLocks noGrp="1"/>
          </p:cNvSpPr>
          <p:nvPr>
            <p:ph type="ctrTitle"/>
          </p:nvPr>
        </p:nvSpPr>
        <p:spPr>
          <a:xfrm>
            <a:off x="5600699" y="5376382"/>
            <a:ext cx="862459" cy="8005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126"/>
              </a:lnSpc>
            </a:pPr>
            <a:r>
              <a:rPr lang="zh-CN" altLang="en-US" sz="8438" b="0" i="0" u="none" spc="421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382" name="文本"/>
          <p:cNvSpPr>
            <a:spLocks noGrp="1"/>
          </p:cNvSpPr>
          <p:nvPr>
            <p:ph type="ctrTitle"/>
          </p:nvPr>
        </p:nvSpPr>
        <p:spPr>
          <a:xfrm>
            <a:off x="17449799" y="5465282"/>
            <a:ext cx="1176788" cy="81452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126"/>
              </a:lnSpc>
            </a:pPr>
            <a:r>
              <a:rPr lang="zh-CN" altLang="en-US" sz="8438" b="0" i="0" u="none" spc="421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4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>
            <a:off x="16329" y="65316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86129"/>
            <a:ext cx="6614851" cy="83299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7000" b="0" i="0" u="none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产品介绍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80818"/>
            <a:ext cx="3052646" cy="12303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698" name="文本"/>
          <p:cNvSpPr>
            <a:spLocks noGrp="1"/>
          </p:cNvSpPr>
          <p:nvPr>
            <p:ph type="ctrTitle"/>
          </p:nvPr>
        </p:nvSpPr>
        <p:spPr>
          <a:xfrm rot="21599999">
            <a:off x="9067799" y="8601849"/>
            <a:ext cx="6925147" cy="274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105"/>
              </a:lnSpc>
            </a:pPr>
            <a:r>
              <a:rPr kumimoji="1" lang="zh-CN" altLang="en-US" sz="2000" dirty="0">
                <a:solidFill>
                  <a:schemeClr val="bg1"/>
                </a:solidFill>
              </a:rPr>
              <a:t>我们的成果</a:t>
            </a:r>
            <a:r>
              <a:rPr kumimoji="1" lang="en-US" altLang="zh-CN" sz="600" dirty="0">
                <a:solidFill>
                  <a:schemeClr val="bg1"/>
                </a:solidFill>
              </a:rPr>
              <a:t>tree new bee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486</Words>
  <Application>Microsoft Office PowerPoint</Application>
  <PresentationFormat>自定义</PresentationFormat>
  <Paragraphs>157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Noto Sans S Chinese DemiLight</vt:lpstr>
      <vt:lpstr>Noto Sans S Chinese Regular</vt:lpstr>
      <vt:lpstr>等线</vt:lpstr>
      <vt:lpstr>方正粗黑宋简体</vt:lpstr>
      <vt:lpstr>仿宋</vt:lpstr>
      <vt:lpstr>Agency FB</vt:lpstr>
      <vt:lpstr>Arial</vt:lpstr>
      <vt:lpstr>Britannic Bold</vt:lpstr>
      <vt:lpstr>Calibri</vt:lpstr>
      <vt:lpstr>Office Theme</vt:lpstr>
      <vt:lpstr>2019-Edrop 易扔</vt:lpstr>
      <vt:lpstr>目录</vt:lpstr>
      <vt:lpstr>我们的团队</vt:lpstr>
      <vt:lpstr>项目团队</vt:lpstr>
      <vt:lpstr>市场分析</vt:lpstr>
      <vt:lpstr>市场分析</vt:lpstr>
      <vt:lpstr>市场分析</vt:lpstr>
      <vt:lpstr>市场分析</vt:lpstr>
      <vt:lpstr>产品介绍</vt:lpstr>
      <vt:lpstr> </vt:lpstr>
      <vt:lpstr>产品优势</vt:lpstr>
      <vt:lpstr>EDrop用户版</vt:lpstr>
      <vt:lpstr>产品展示 </vt:lpstr>
      <vt:lpstr>产品展示</vt:lpstr>
      <vt:lpstr>产品展示</vt:lpstr>
      <vt:lpstr>产品展示</vt:lpstr>
      <vt:lpstr>真机演示</vt:lpstr>
      <vt:lpstr>技术支持 </vt:lpstr>
      <vt:lpstr>开发技术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CATS</dc:creator>
  <cp:lastModifiedBy>刘谭</cp:lastModifiedBy>
  <cp:revision>128</cp:revision>
  <dcterms:modified xsi:type="dcterms:W3CDTF">2019-12-18T23:57:24Z</dcterms:modified>
</cp:coreProperties>
</file>